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0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BCD4F60-3B00-4DB4-90A4-67F8107A0900}" type="datetime1">
              <a:rPr lang="en-US" smtClean="0"/>
              <a:pPr/>
              <a:t>5/6/2024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/>
              <a:t>Teorija mrtvog interneta</a:t>
            </a:r>
          </a:p>
        </p:txBody>
      </p:sp>
    </p:spTree>
    <p:extLst>
      <p:ext uri="{BB962C8B-B14F-4D97-AF65-F5344CB8AC3E}">
        <p14:creationId xmlns:p14="http://schemas.microsoft.com/office/powerpoint/2010/main" val="56971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2018-AE0B-45B3-8833-1C61B747ADF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5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4D72-DF44-407D-AEE5-0273DD00D922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0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0BAB-D1DB-4DC1-908A-9B5E73715905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8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DD5A-C337-4F22-BED0-547AFC68CFD6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9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FBF-4DB8-447F-A740-22B1B0F7DDD8}" type="datetime1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5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2435-B87A-4434-B86A-1406D5D81959}" type="datetime1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4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0E0-9242-469C-9FA7-447D7E43FF29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5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84C1-634B-4D2F-90E1-C39B48114444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4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FC1-9CCD-4E4B-AB4D-5CAEC19C950B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FBA78304-8938-479D-8111-AA943458A814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43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5D67320-FCFD-4931-AAF7-C6C85332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FBD095D-31F4-DB39-2617-83B3443C5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400" y="908651"/>
            <a:ext cx="3620882" cy="3640345"/>
          </a:xfrm>
        </p:spPr>
        <p:txBody>
          <a:bodyPr anchor="t">
            <a:normAutofit/>
          </a:bodyPr>
          <a:lstStyle/>
          <a:p>
            <a:r>
              <a:rPr lang="hr-H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Teorija mrtvog interneta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BFD4991-3901-C072-9184-132DFDFF3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400" y="4945712"/>
            <a:ext cx="3380437" cy="850392"/>
          </a:xfrm>
        </p:spPr>
        <p:txBody>
          <a:bodyPr anchor="b">
            <a:normAutofit/>
          </a:bodyPr>
          <a:lstStyle/>
          <a:p>
            <a:r>
              <a:rPr lang="hr-HR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Luka Filipić - 1RP2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lika na kojoj se prikazuje lubanja, kost, računalo, sisavac&#10;&#10;Opis je automatski generiran">
            <a:extLst>
              <a:ext uri="{FF2B5EF4-FFF2-40B4-BE49-F238E27FC236}">
                <a16:creationId xmlns:a16="http://schemas.microsoft.com/office/drawing/2014/main" id="{DDA1DC7C-1E09-3712-5A03-21154A4853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1" r="21152" b="-1"/>
          <a:stretch/>
        </p:blipFill>
        <p:spPr>
          <a:xfrm>
            <a:off x="4876158" y="10"/>
            <a:ext cx="731584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7E4321-DFBF-42CE-3F72-941BBCC1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Što je teorija mrtvog interneta?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248742-974B-9BAF-A7F8-1D26D8C78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Teorija mrtvog interneta govori da se Internet, kakvog danas poznajemo, sastoji uglavnom od automatiziranih </a:t>
            </a:r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botova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i automatski generiranog sadržaja.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Sastoji se </a:t>
            </a:r>
            <a:r>
              <a:rPr lang="hr-HR" dirty="0"/>
              <a:t>od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raznih algoritama putem kojih se kontroliraju i manipuliraju sadržaji prikazani publici.</a:t>
            </a:r>
          </a:p>
          <a:p>
            <a:r>
              <a:rPr lang="hr-HR" dirty="0"/>
              <a:t>Teoretičari zavjere vjeruju kako je u ovoj definiciju umiješana i vlada SAD-a, FBI, i moguće ostale svjetske sile, kako bi manipulirali ljudima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CB61672-6C55-A06E-59C0-B47D9D53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5/6/2024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FC6929-E88C-90FB-335B-CAF1FB68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Teorija mrtvog interneta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4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7E4321-DFBF-42CE-3F72-941BBCC1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NASTANAK TEORIJE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248742-974B-9BAF-A7F8-1D26D8C78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Ne zna se točan izvor</a:t>
            </a:r>
          </a:p>
          <a:p>
            <a:r>
              <a:rPr lang="hr-HR" dirty="0"/>
              <a:t>Nastao između 2010-ih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Populari</a:t>
            </a:r>
            <a:r>
              <a:rPr lang="hr-HR" dirty="0"/>
              <a:t>ziran po raznim forumima ranih 2010-ih</a:t>
            </a:r>
          </a:p>
          <a:p>
            <a:r>
              <a:rPr lang="hr-HR" dirty="0"/>
              <a:t>Dosegla vrhunac u 2021. na objavi </a:t>
            </a:r>
            <a:r>
              <a:rPr lang="en-US" dirty="0"/>
              <a:t>"Dead Internet Theory: Most Of The Internet Is Fake" </a:t>
            </a:r>
            <a:r>
              <a:rPr lang="hr-HR" dirty="0"/>
              <a:t>koji je bio objavljen na </a:t>
            </a:r>
            <a:r>
              <a:rPr lang="en-US" dirty="0"/>
              <a:t>forum </a:t>
            </a:r>
            <a:r>
              <a:rPr lang="en-US" i="1" dirty="0"/>
              <a:t>Agora Road's Macintosh Cafe</a:t>
            </a:r>
            <a:r>
              <a:rPr lang="hr-HR" i="1" dirty="0"/>
              <a:t>.</a:t>
            </a: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CB61672-6C55-A06E-59C0-B47D9D53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5/6/2024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FC6929-E88C-90FB-335B-CAF1FB68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Teorija mrtvog interneta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29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7E4321-DFBF-42CE-3F72-941BBCC1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Zašto je nastala?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248742-974B-9BAF-A7F8-1D26D8C78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početku, Internet je bio više decentraliziran nego danas</a:t>
            </a:r>
          </a:p>
          <a:p>
            <a:r>
              <a:rPr lang="hr-HR" dirty="0"/>
              <a:t>Nisu postojale društvene medije, svatko je imao svoj osobni sajt, blog – svoje mjesto na Internetu</a:t>
            </a:r>
          </a:p>
          <a:p>
            <a:r>
              <a:rPr lang="hr-HR" dirty="0"/>
              <a:t>Nakon razvoja društvenih medija, teoretičari nisu vjerovali tvrtkama koje stoje iza njih i krenuli su stvarati više teorija, uključujući i teoriju mrtvog interneta.</a:t>
            </a: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CB61672-6C55-A06E-59C0-B47D9D53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5/6/2024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FC6929-E88C-90FB-335B-CAF1FB68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Teorija mrtvog interneta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78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45CD1B6-4896-2AE4-2C6E-C54C4D98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914400"/>
            <a:ext cx="10780776" cy="11802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700" dirty="0" err="1"/>
              <a:t>Imperva</a:t>
            </a:r>
            <a:r>
              <a:rPr lang="hr-HR" sz="3700" dirty="0"/>
              <a:t> – IZVEŠĆE O INTERNETSKOM PROMETU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495065-8864-87FB-2BCC-254769963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4672" y="722376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Slika na kojoj se prikazuje tekst, snimka zaslona, krug, Font&#10;&#10;Opis je automatski generiran">
            <a:extLst>
              <a:ext uri="{FF2B5EF4-FFF2-40B4-BE49-F238E27FC236}">
                <a16:creationId xmlns:a16="http://schemas.microsoft.com/office/drawing/2014/main" id="{315C133B-CFBC-F80F-560D-F9289046A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098" y="3693347"/>
            <a:ext cx="5549902" cy="2469706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106D34-2440-A223-96B0-15C2B57FC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4960" y="2346960"/>
            <a:ext cx="4819903" cy="37754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r-HR" sz="1700" dirty="0" err="1"/>
              <a:t>Imperva</a:t>
            </a:r>
            <a:r>
              <a:rPr lang="hr-HR" sz="1700" dirty="0"/>
              <a:t> – firma za kibernetičku sigurnost, zaštitu podataka i aplikacija</a:t>
            </a:r>
          </a:p>
          <a:p>
            <a:pPr>
              <a:lnSpc>
                <a:spcPct val="100000"/>
              </a:lnSpc>
            </a:pPr>
            <a:r>
              <a:rPr lang="hr-HR" sz="1700" dirty="0"/>
              <a:t>Svake godine </a:t>
            </a:r>
            <a:r>
              <a:rPr lang="hr-HR" sz="1700" dirty="0" err="1"/>
              <a:t>Imperva</a:t>
            </a:r>
            <a:r>
              <a:rPr lang="hr-HR" sz="1700" dirty="0"/>
              <a:t> objavi izvješće o internetskom prometu</a:t>
            </a:r>
          </a:p>
          <a:p>
            <a:pPr>
              <a:lnSpc>
                <a:spcPct val="100000"/>
              </a:lnSpc>
            </a:pPr>
            <a:r>
              <a:rPr lang="hr-HR" sz="1700" dirty="0"/>
              <a:t>U 2022, </a:t>
            </a:r>
            <a:r>
              <a:rPr lang="hr-HR" sz="1700" dirty="0" err="1"/>
              <a:t>Imperva</a:t>
            </a:r>
            <a:r>
              <a:rPr lang="hr-HR" sz="1700" dirty="0"/>
              <a:t> je izdala izvješće o postotku automatiziranih </a:t>
            </a:r>
            <a:r>
              <a:rPr lang="hr-HR" sz="1700" dirty="0" err="1"/>
              <a:t>botova</a:t>
            </a:r>
            <a:r>
              <a:rPr lang="hr-HR" sz="1700" dirty="0"/>
              <a:t> koji se nalaze na Internetu</a:t>
            </a:r>
          </a:p>
          <a:p>
            <a:pPr>
              <a:lnSpc>
                <a:spcPct val="100000"/>
              </a:lnSpc>
            </a:pPr>
            <a:r>
              <a:rPr lang="hr-HR" sz="1700" dirty="0"/>
              <a:t>U izvješću su naglasili kako su </a:t>
            </a:r>
            <a:r>
              <a:rPr lang="hr-HR" sz="1700" dirty="0" err="1"/>
              <a:t>botovi</a:t>
            </a:r>
            <a:r>
              <a:rPr lang="hr-HR" sz="1700" dirty="0"/>
              <a:t> bili odgovorni za </a:t>
            </a:r>
            <a:r>
              <a:rPr lang="hr-HR" sz="1700" b="1" dirty="0"/>
              <a:t>47,7% </a:t>
            </a:r>
            <a:r>
              <a:rPr lang="hr-HR" sz="1700" dirty="0"/>
              <a:t>cjelokupnog web prometa.</a:t>
            </a:r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09C9D00-29E3-1AF9-195A-A51CD3A36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>
            <a:norm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Teorija mrtvog interneta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E9D9799-26C0-A3C9-1BF9-2011FD36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6DE685-1B6F-4D7C-AEF2-C9AD71EC467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5/6/2024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8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5D67320-FCFD-4931-AAF7-C6C85332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FBD095D-31F4-DB39-2617-83B3443C5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400" y="908651"/>
            <a:ext cx="3620882" cy="3640345"/>
          </a:xfrm>
        </p:spPr>
        <p:txBody>
          <a:bodyPr anchor="t">
            <a:normAutofit/>
          </a:bodyPr>
          <a:lstStyle/>
          <a:p>
            <a:r>
              <a:rPr lang="hr-HR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HVALA VAM NA PAŽNJI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Slika na kojoj se prikazuje lubanja, kost, računalo, sisavac&#10;&#10;Opis je automatski generiran">
            <a:extLst>
              <a:ext uri="{FF2B5EF4-FFF2-40B4-BE49-F238E27FC236}">
                <a16:creationId xmlns:a16="http://schemas.microsoft.com/office/drawing/2014/main" id="{DDA1DC7C-1E09-3712-5A03-21154A4853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1" r="21152" b="-1"/>
          <a:stretch/>
        </p:blipFill>
        <p:spPr>
          <a:xfrm>
            <a:off x="4876158" y="10"/>
            <a:ext cx="731584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20434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1F1833"/>
      </a:dk2>
      <a:lt2>
        <a:srgbClr val="F0F3F2"/>
      </a:lt2>
      <a:accent1>
        <a:srgbClr val="E72983"/>
      </a:accent1>
      <a:accent2>
        <a:srgbClr val="D517C0"/>
      </a:accent2>
      <a:accent3>
        <a:srgbClr val="AD29E7"/>
      </a:accent3>
      <a:accent4>
        <a:srgbClr val="501DD6"/>
      </a:accent4>
      <a:accent5>
        <a:srgbClr val="2943E7"/>
      </a:accent5>
      <a:accent6>
        <a:srgbClr val="1781D5"/>
      </a:accent6>
      <a:hlink>
        <a:srgbClr val="433FBF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256</Words>
  <Application>Microsoft Office PowerPoint</Application>
  <PresentationFormat>Široki zaslon</PresentationFormat>
  <Paragraphs>29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Calisto MT</vt:lpstr>
      <vt:lpstr>Univers Condensed</vt:lpstr>
      <vt:lpstr>ChronicleVTI</vt:lpstr>
      <vt:lpstr>Teorija mrtvog interneta</vt:lpstr>
      <vt:lpstr>Što je teorija mrtvog interneta?</vt:lpstr>
      <vt:lpstr>NASTANAK TEORIJE</vt:lpstr>
      <vt:lpstr>Zašto je nastala?</vt:lpstr>
      <vt:lpstr>Imperva – IZVEŠĆE O INTERNETSKOM PROMETU</vt:lpstr>
      <vt:lpstr>HVALA VAM NA PAŽNJI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Teorija mrtvog interneta</dc:title>
  <dc:creator>Luka Filipić | Student</dc:creator>
  <cp:lastModifiedBy>Luka Filipić | Student</cp:lastModifiedBy>
  <cp:revision>19</cp:revision>
  <dcterms:created xsi:type="dcterms:W3CDTF">2024-05-06T13:12:07Z</dcterms:created>
  <dcterms:modified xsi:type="dcterms:W3CDTF">2024-05-06T20:34:32Z</dcterms:modified>
</cp:coreProperties>
</file>