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31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2F8E6-50FB-4D1F-2339-59046A81490E}" v="4" dt="2024-11-11T08:51:40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ja Pischiutta | Student" userId="S::lpischi@algebra.hr::a68c4c36-f7cd-4629-8658-83da4b19f738" providerId="AD" clId="Web-{BA12F8E6-50FB-4D1F-2339-59046A81490E}"/>
    <pc:docChg chg="modSld">
      <pc:chgData name="Lucija Pischiutta | Student" userId="S::lpischi@algebra.hr::a68c4c36-f7cd-4629-8658-83da4b19f738" providerId="AD" clId="Web-{BA12F8E6-50FB-4D1F-2339-59046A81490E}" dt="2024-11-11T08:51:40.077" v="3" actId="1076"/>
      <pc:docMkLst>
        <pc:docMk/>
      </pc:docMkLst>
      <pc:sldChg chg="modSp">
        <pc:chgData name="Lucija Pischiutta | Student" userId="S::lpischi@algebra.hr::a68c4c36-f7cd-4629-8658-83da4b19f738" providerId="AD" clId="Web-{BA12F8E6-50FB-4D1F-2339-59046A81490E}" dt="2024-11-11T08:51:40.077" v="3" actId="1076"/>
        <pc:sldMkLst>
          <pc:docMk/>
          <pc:sldMk cId="2618137105" sldId="265"/>
        </pc:sldMkLst>
        <pc:picChg chg="mod">
          <ac:chgData name="Lucija Pischiutta | Student" userId="S::lpischi@algebra.hr::a68c4c36-f7cd-4629-8658-83da4b19f738" providerId="AD" clId="Web-{BA12F8E6-50FB-4D1F-2339-59046A81490E}" dt="2024-11-11T08:51:40.077" v="3" actId="1076"/>
          <ac:picMkLst>
            <pc:docMk/>
            <pc:sldMk cId="2618137105" sldId="265"/>
            <ac:picMk id="17" creationId="{B164D437-4CE8-6B55-775E-AAD9337C0656}"/>
          </ac:picMkLst>
        </pc:picChg>
        <pc:picChg chg="mod">
          <ac:chgData name="Lucija Pischiutta | Student" userId="S::lpischi@algebra.hr::a68c4c36-f7cd-4629-8658-83da4b19f738" providerId="AD" clId="Web-{BA12F8E6-50FB-4D1F-2339-59046A81490E}" dt="2024-11-11T08:51:35.389" v="2" actId="1076"/>
          <ac:picMkLst>
            <pc:docMk/>
            <pc:sldMk cId="2618137105" sldId="265"/>
            <ac:picMk id="21" creationId="{1233FF70-B7BF-E10C-4E53-F10CB73468E6}"/>
          </ac:picMkLst>
        </pc:picChg>
        <pc:picChg chg="mod">
          <ac:chgData name="Lucija Pischiutta | Student" userId="S::lpischi@algebra.hr::a68c4c36-f7cd-4629-8658-83da4b19f738" providerId="AD" clId="Web-{BA12F8E6-50FB-4D1F-2339-59046A81490E}" dt="2024-11-11T08:51:26.623" v="0" actId="1076"/>
          <ac:picMkLst>
            <pc:docMk/>
            <pc:sldMk cId="2618137105" sldId="265"/>
            <ac:picMk id="25" creationId="{7A66E538-36A5-AAF9-0401-F7B1EECBB52D}"/>
          </ac:picMkLst>
        </pc:picChg>
        <pc:picChg chg="mod">
          <ac:chgData name="Lucija Pischiutta | Student" userId="S::lpischi@algebra.hr::a68c4c36-f7cd-4629-8658-83da4b19f738" providerId="AD" clId="Web-{BA12F8E6-50FB-4D1F-2339-59046A81490E}" dt="2024-11-11T08:51:33.936" v="1" actId="1076"/>
          <ac:picMkLst>
            <pc:docMk/>
            <pc:sldMk cId="2618137105" sldId="265"/>
            <ac:picMk id="27" creationId="{3D709A0F-2D70-737B-5D45-664444F1BD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3D10-9187-42F2-8543-0F07E9AE9D9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C674-673D-4280-9CA8-1E8865E5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C8F7-400A-7D9A-9272-F263AFEE7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1B6F7-14B1-86C7-E739-4AA4B65BA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1DA17-D1A7-F49D-3A55-ED058037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72F1F-7A0F-B8E4-C571-EE0EDF43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6EE97-5453-500E-C932-12C18685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1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2772-EDC8-F655-8F1D-915E70C1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B37C7-D0C9-939C-4F9A-27C93B4DE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07D0A-51B8-8E54-E883-A2A0A3D6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4DE13-DCE4-31EC-1729-D5FED0AC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E805-3F29-AAB9-1F0F-342983EB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E68DB-D877-6A2B-2165-3CF62B263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722B9-7399-53C8-07EF-942F175B5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097BE-C3E3-8346-E355-DB4870C5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70950-70A2-8677-D8C8-C2C46409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E6FD7-EF3C-E841-CD3C-65F7EC33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3DC4-B08C-9D83-648C-EB24C3D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96BD-7552-7EA6-31A2-7819EC822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7377-8C4B-51EC-81E8-ACD98CCF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7F26-8255-6947-312A-12230F93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121F3-4FF3-B57F-C11C-378DA499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8068-41C0-222A-84DE-7D76B219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6BB32-7E8D-5EAF-E8E8-DAFEE26B8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5D88-CE98-498F-6DE2-700EC839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94BED-4D99-608E-12B4-F67BE1C7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C5BE9-16E1-A669-6E40-BC43663E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9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3B23-825D-E6F9-5C26-68587348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5F09-8B3E-EB39-8751-76E27A873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917BC-816C-5CFD-D5D8-B7EA7A09A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BA2F4-17E4-3497-03C6-4EF486C2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06647-6DC5-06DC-C915-45C3F3F3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F5CBF-8390-AAD3-D1BE-F421E078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8700-AD49-93D3-6CE7-65C5504D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AB41C-5D5E-65C9-D995-419FE0C2E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9EA50-1F52-E60D-718E-B7915AC92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8761B-A760-A3EB-BC40-9D6CC9B45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0DD10-83FB-1E97-0E41-2506CADA3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A8500-631B-3C8E-8403-6F35649B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D8C7D-5BCE-2DC7-F685-D07C2678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33B9B-4489-D9DC-6853-AC6B829A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4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9EF7-5F05-1866-5EC4-0D554066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1A8D0-3607-A120-8A62-1B20DA4B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70B9B-1E40-0C17-F4EE-68F261D1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DF5AD-B5CC-B62F-B6B5-291F55C4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53BCC-010A-551A-6833-6BDA585F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D18F3-EC60-8819-8543-F71DB2AA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BB02E-03A5-276D-1D8F-3EA62A4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3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15C6-24BC-CEE3-3086-17F13B5D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9DB80-D955-1EB0-481F-F56BE732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75248-1915-FA7E-E449-380CA5733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ED742-2676-3E53-2B82-B97CA350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A34D1-9DA7-8BEC-010C-25A62D8A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56212-1A82-8245-6937-D3D0EE36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4405-64CA-3B4F-D0E2-DEE3AE30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B3A01-E697-F526-0C23-9A06EDCD5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36A41-F228-F329-EDEA-D8607638A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85041-B825-48EE-3BB5-629AAF5A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5DF97-F484-8E9A-4ABF-DAA46F2D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4BC3C-DB1D-C272-D308-98E1E697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0B6D3-FBAD-C769-AF41-F0D8B918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1107D-D7AA-7CA5-940B-9341CC216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3D58-A0A3-C17E-DD4F-5402533A4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568964-B9B8-4D7C-9156-44EC67EEACF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C44DE-0094-4A6F-6BAF-566B2CAA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71081-CE46-E8BF-9425-D9095349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10B6C-8D30-4D1A-A14C-B3B1990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8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9C47-192F-38B0-558A-7DF7219B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7490"/>
            <a:ext cx="9144000" cy="1801236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Individualni projekt 1: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Shopping centar Prečko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2181A-6DC5-8CD8-269B-546A2E8CD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0801"/>
            <a:ext cx="9144000" cy="1655762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Lucija Pischiutta</a:t>
            </a:r>
          </a:p>
          <a:p>
            <a:r>
              <a:rPr lang="hr-HR" dirty="0">
                <a:solidFill>
                  <a:schemeClr val="bg1"/>
                </a:solidFill>
              </a:rPr>
              <a:t>3R3DD1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CE334-6ABA-C699-19B5-67B4E7083085}"/>
              </a:ext>
            </a:extLst>
          </p:cNvPr>
          <p:cNvSpPr txBox="1"/>
          <p:nvPr/>
        </p:nvSpPr>
        <p:spPr>
          <a:xfrm>
            <a:off x="3076670" y="1545825"/>
            <a:ext cx="603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</a:rPr>
              <a:t>Oblikovanje javnih vizualnih komunikacija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6E337-6926-F7BB-47AA-C9823368DC6B}"/>
              </a:ext>
            </a:extLst>
          </p:cNvPr>
          <p:cNvSpPr/>
          <p:nvPr/>
        </p:nvSpPr>
        <p:spPr>
          <a:xfrm>
            <a:off x="229354" y="201439"/>
            <a:ext cx="11733291" cy="64551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6A539-3729-866E-C74F-5696FCB73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224"/>
            <a:ext cx="10515600" cy="546173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Cilj ovog projekta je analizirati sustav </a:t>
            </a:r>
            <a:r>
              <a:rPr lang="hr-HR" dirty="0" err="1"/>
              <a:t>signalistike</a:t>
            </a:r>
            <a:r>
              <a:rPr lang="hr-HR" dirty="0"/>
              <a:t> Shopping centra Prečko te predložiti i stvoriti rješenja za poboljšanje istog.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2BCD7-AAF9-993B-490C-C6E0116FE5E5}"/>
              </a:ext>
            </a:extLst>
          </p:cNvPr>
          <p:cNvSpPr/>
          <p:nvPr/>
        </p:nvSpPr>
        <p:spPr>
          <a:xfrm>
            <a:off x="229354" y="201439"/>
            <a:ext cx="11733291" cy="64551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85815C-590B-4FC9-0A30-B91F8B7DD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7BAF48-6685-12C2-AF1D-679122A52103}"/>
              </a:ext>
            </a:extLst>
          </p:cNvPr>
          <p:cNvSpPr/>
          <p:nvPr/>
        </p:nvSpPr>
        <p:spPr>
          <a:xfrm>
            <a:off x="229354" y="201439"/>
            <a:ext cx="11733291" cy="64551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470264-3B2F-C831-AB61-AF7182779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7490"/>
            <a:ext cx="9144000" cy="1801236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Analiza prostora i funkcionalnosti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23513-5F31-AD27-D237-7AE8CE8F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955B-7B61-573C-0F51-5C55EF62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Vanjske oznake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EF99F-F698-2C2D-AAA2-FDDCB00F9F58}"/>
              </a:ext>
            </a:extLst>
          </p:cNvPr>
          <p:cNvSpPr/>
          <p:nvPr/>
        </p:nvSpPr>
        <p:spPr>
          <a:xfrm>
            <a:off x="229354" y="201439"/>
            <a:ext cx="11733291" cy="64551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79892B-BC3D-7800-6950-6631FC33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46" y="1690688"/>
            <a:ext cx="4436198" cy="459587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Samo na sjevernoj strani zgrade je natpis koji je vidljiv izdaleka i jasno označava da se radi o Shopping centru Prečko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Samo na toj strani se nalazi i manji natpis na vrlo upitnom mjestu: stražnjem ulazu u Manu i </a:t>
            </a:r>
            <a:r>
              <a:rPr lang="hr-HR" dirty="0" err="1"/>
              <a:t>Offertissimu</a:t>
            </a:r>
            <a:r>
              <a:rPr lang="hr-HR" dirty="0"/>
              <a:t> (u podrumu), koji nije ni namijenjen kupcima</a:t>
            </a:r>
            <a:endParaRPr lang="en-US" dirty="0"/>
          </a:p>
        </p:txBody>
      </p:sp>
      <p:pic>
        <p:nvPicPr>
          <p:cNvPr id="9" name="Picture 8" descr="A car on the street&#10;&#10;Description automatically generated">
            <a:extLst>
              <a:ext uri="{FF2B5EF4-FFF2-40B4-BE49-F238E27FC236}">
                <a16:creationId xmlns:a16="http://schemas.microsoft.com/office/drawing/2014/main" id="{A23B48A4-76F6-993B-89E5-831172B75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11392"/>
          <a:stretch/>
        </p:blipFill>
        <p:spPr>
          <a:xfrm>
            <a:off x="5407554" y="2649211"/>
            <a:ext cx="3222990" cy="363734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6B4778-ADEF-9F1F-EF36-B1CBF4303A4A}"/>
              </a:ext>
            </a:extLst>
          </p:cNvPr>
          <p:cNvSpPr/>
          <p:nvPr/>
        </p:nvSpPr>
        <p:spPr>
          <a:xfrm>
            <a:off x="6391336" y="4164594"/>
            <a:ext cx="1050202" cy="60658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us stop with a sign and stairs&#10;&#10;Description automatically generated with medium confidence">
            <a:extLst>
              <a:ext uri="{FF2B5EF4-FFF2-40B4-BE49-F238E27FC236}">
                <a16:creationId xmlns:a16="http://schemas.microsoft.com/office/drawing/2014/main" id="{67A97D15-0266-4C89-9458-24553B92B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55" y="2649212"/>
            <a:ext cx="2728011" cy="363734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50B510F-B791-BB5C-FF38-735569B677BB}"/>
              </a:ext>
            </a:extLst>
          </p:cNvPr>
          <p:cNvSpPr/>
          <p:nvPr/>
        </p:nvSpPr>
        <p:spPr>
          <a:xfrm>
            <a:off x="10637822" y="3213980"/>
            <a:ext cx="715978" cy="17292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ED2C-192E-2B24-46F2-B1E1855F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Vanjske oznake</a:t>
            </a:r>
            <a:endParaRPr lang="en-US" dirty="0"/>
          </a:p>
        </p:txBody>
      </p:sp>
      <p:pic>
        <p:nvPicPr>
          <p:cNvPr id="6" name="Content Placeholder 5" descr="A building with a lot of signs on it&#10;&#10;Description automatically generated">
            <a:extLst>
              <a:ext uri="{FF2B5EF4-FFF2-40B4-BE49-F238E27FC236}">
                <a16:creationId xmlns:a16="http://schemas.microsoft.com/office/drawing/2014/main" id="{28EB0687-0126-179C-603F-F8D44328E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/>
          <a:stretch/>
        </p:blipFill>
        <p:spPr>
          <a:xfrm>
            <a:off x="3988595" y="4213481"/>
            <a:ext cx="3970365" cy="2210462"/>
          </a:xfrm>
          <a:ln w="19050">
            <a:solidFill>
              <a:schemeClr val="accent2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16A4C-2171-DC91-144E-4406A218771C}"/>
              </a:ext>
            </a:extLst>
          </p:cNvPr>
          <p:cNvSpPr/>
          <p:nvPr/>
        </p:nvSpPr>
        <p:spPr>
          <a:xfrm>
            <a:off x="229354" y="201439"/>
            <a:ext cx="11733291" cy="64551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uilding with cars parked in front of it&#10;&#10;Description automatically generated">
            <a:extLst>
              <a:ext uri="{FF2B5EF4-FFF2-40B4-BE49-F238E27FC236}">
                <a16:creationId xmlns:a16="http://schemas.microsoft.com/office/drawing/2014/main" id="{58E0CE86-32DA-7CCB-8D01-A3DB697EC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4"/>
          <a:stretch/>
        </p:blipFill>
        <p:spPr>
          <a:xfrm>
            <a:off x="4233038" y="1681118"/>
            <a:ext cx="3725922" cy="2336601"/>
          </a:xfrm>
          <a:prstGeom prst="rect">
            <a:avLst/>
          </a:prstGeom>
          <a:ln w="19050">
            <a:solidFill>
              <a:schemeClr val="accent2"/>
            </a:solidFill>
          </a:ln>
          <a:effectLst/>
        </p:spPr>
      </p:pic>
      <p:pic>
        <p:nvPicPr>
          <p:cNvPr id="10" name="Picture 9" descr="A building with a street and a sidewalk&#10;&#10;Description automatically generated with medium confidence">
            <a:extLst>
              <a:ext uri="{FF2B5EF4-FFF2-40B4-BE49-F238E27FC236}">
                <a16:creationId xmlns:a16="http://schemas.microsoft.com/office/drawing/2014/main" id="{024B116D-2D37-EC06-F941-F3DDBF104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54" y="1681118"/>
            <a:ext cx="3557118" cy="4742825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69F563-20AB-CDBC-5D7E-E3319CFFEACD}"/>
              </a:ext>
            </a:extLst>
          </p:cNvPr>
          <p:cNvSpPr txBox="1"/>
          <p:nvPr/>
        </p:nvSpPr>
        <p:spPr>
          <a:xfrm>
            <a:off x="947416" y="1681118"/>
            <a:ext cx="3071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800" dirty="0"/>
              <a:t>Na ostalim stranama nema naznake da se radi o Centru Prečko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102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853FC-0065-D275-EFEC-2C55868A8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83E2-CDC3-C385-D9FD-B6D54452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Vanjske oznake - ulazi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F13A8-F193-250D-936A-E60C87365C82}"/>
              </a:ext>
            </a:extLst>
          </p:cNvPr>
          <p:cNvSpPr/>
          <p:nvPr/>
        </p:nvSpPr>
        <p:spPr>
          <a:xfrm>
            <a:off x="229354" y="201439"/>
            <a:ext cx="11733291" cy="64551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27D93C-2A31-7EDE-C0FA-E9B65838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endParaRPr lang="en-US" dirty="0"/>
          </a:p>
        </p:txBody>
      </p:sp>
      <p:pic>
        <p:nvPicPr>
          <p:cNvPr id="12" name="Picture 11" descr="A building with glass doors&#10;&#10;Description automatically generated">
            <a:extLst>
              <a:ext uri="{FF2B5EF4-FFF2-40B4-BE49-F238E27FC236}">
                <a16:creationId xmlns:a16="http://schemas.microsoft.com/office/drawing/2014/main" id="{171ABC6C-E3A3-041F-174A-192FFFB0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53" y="1690688"/>
            <a:ext cx="3344730" cy="445964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14" name="Picture 13" descr="A glass door with a sign on it&#10;&#10;Description automatically generated">
            <a:extLst>
              <a:ext uri="{FF2B5EF4-FFF2-40B4-BE49-F238E27FC236}">
                <a16:creationId xmlns:a16="http://schemas.microsoft.com/office/drawing/2014/main" id="{4256B984-87D7-664D-48D8-BAEB8ABBF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00" y="1690688"/>
            <a:ext cx="3344730" cy="445964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16" name="Picture 15" descr="A glass door with signs on it&#10;&#10;Description automatically generated">
            <a:extLst>
              <a:ext uri="{FF2B5EF4-FFF2-40B4-BE49-F238E27FC236}">
                <a16:creationId xmlns:a16="http://schemas.microsoft.com/office/drawing/2014/main" id="{33528586-643E-CC63-EDDE-C333C87D5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44730" cy="445964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8334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6AD85-6065-CB6E-3383-0088761D8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E0F0-6B91-BF96-46BB-F3CBABE6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Vanjske oznake - ulazi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87EE61-4B28-6459-DBF0-A952B9F24DAC}"/>
              </a:ext>
            </a:extLst>
          </p:cNvPr>
          <p:cNvSpPr/>
          <p:nvPr/>
        </p:nvSpPr>
        <p:spPr>
          <a:xfrm>
            <a:off x="229354" y="201439"/>
            <a:ext cx="11733291" cy="64551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AD8E-AF4B-B585-C327-EEF2CBBD7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666307" cy="40520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Ulazi nisu posebno naznačeni, no na svim vratima piše da se radi o TPC Prečko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Ne  postoji jasna hijerarhija informacija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U nastavku je primjer kaotičnog rasporeda oznaka na vratima</a:t>
            </a:r>
            <a:endParaRPr lang="en-US" dirty="0"/>
          </a:p>
        </p:txBody>
      </p:sp>
      <p:pic>
        <p:nvPicPr>
          <p:cNvPr id="7" name="Picture 6" descr="A store front with glass doors&#10;&#10;Description automatically generated">
            <a:extLst>
              <a:ext uri="{FF2B5EF4-FFF2-40B4-BE49-F238E27FC236}">
                <a16:creationId xmlns:a16="http://schemas.microsoft.com/office/drawing/2014/main" id="{184ADA7F-5901-DFBD-7C16-24263DD5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/>
          <a:stretch/>
        </p:blipFill>
        <p:spPr>
          <a:xfrm>
            <a:off x="5770829" y="1772598"/>
            <a:ext cx="5582971" cy="397009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853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1757-E2C3-5556-A198-0C26BD8EC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3903-8124-EA83-F2C3-599B7220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Vanjske oznake - ulazi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9160A-944C-CB35-C096-A3DF238F80B6}"/>
              </a:ext>
            </a:extLst>
          </p:cNvPr>
          <p:cNvSpPr/>
          <p:nvPr/>
        </p:nvSpPr>
        <p:spPr>
          <a:xfrm>
            <a:off x="229354" y="201439"/>
            <a:ext cx="11733291" cy="64551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lass door with signs on it&#10;&#10;Description automatically generated">
            <a:extLst>
              <a:ext uri="{FF2B5EF4-FFF2-40B4-BE49-F238E27FC236}">
                <a16:creationId xmlns:a16="http://schemas.microsoft.com/office/drawing/2014/main" id="{2CD38C03-1AB6-0270-368B-D0805CBDF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17" y="521441"/>
            <a:ext cx="4361336" cy="581511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2F4727-A286-0D9B-C86C-3960D8F8A3EB}"/>
              </a:ext>
            </a:extLst>
          </p:cNvPr>
          <p:cNvCxnSpPr>
            <a:cxnSpLocks/>
          </p:cNvCxnSpPr>
          <p:nvPr/>
        </p:nvCxnSpPr>
        <p:spPr>
          <a:xfrm flipH="1">
            <a:off x="5803271" y="3014804"/>
            <a:ext cx="2362955" cy="3213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C49777-26BF-C0C8-F4AF-0B8869075237}"/>
              </a:ext>
            </a:extLst>
          </p:cNvPr>
          <p:cNvCxnSpPr/>
          <p:nvPr/>
        </p:nvCxnSpPr>
        <p:spPr>
          <a:xfrm flipH="1">
            <a:off x="4725909" y="2127564"/>
            <a:ext cx="540491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20205B-C7C2-295A-199A-BB1AC8C9B8F7}"/>
              </a:ext>
            </a:extLst>
          </p:cNvPr>
          <p:cNvCxnSpPr>
            <a:cxnSpLocks/>
          </p:cNvCxnSpPr>
          <p:nvPr/>
        </p:nvCxnSpPr>
        <p:spPr>
          <a:xfrm flipH="1">
            <a:off x="4599160" y="3428998"/>
            <a:ext cx="3639493" cy="33219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013D3D-FB6F-9A77-6B02-C1BA8E50F88A}"/>
              </a:ext>
            </a:extLst>
          </p:cNvPr>
          <p:cNvCxnSpPr>
            <a:cxnSpLocks/>
          </p:cNvCxnSpPr>
          <p:nvPr/>
        </p:nvCxnSpPr>
        <p:spPr>
          <a:xfrm flipH="1">
            <a:off x="5129447" y="3766145"/>
            <a:ext cx="4919900" cy="92966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5CDD7F-79FD-B1DA-3519-88D4BFDC4949}"/>
              </a:ext>
            </a:extLst>
          </p:cNvPr>
          <p:cNvCxnSpPr/>
          <p:nvPr/>
        </p:nvCxnSpPr>
        <p:spPr>
          <a:xfrm flipH="1">
            <a:off x="5209827" y="4908025"/>
            <a:ext cx="4916031" cy="71522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8E75D6-5B9B-AC59-7A0A-B2E13895B2E9}"/>
              </a:ext>
            </a:extLst>
          </p:cNvPr>
          <p:cNvSpPr txBox="1"/>
          <p:nvPr/>
        </p:nvSpPr>
        <p:spPr>
          <a:xfrm>
            <a:off x="1712472" y="1698027"/>
            <a:ext cx="295114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Novo radno vrijeme (napisano na A4 papiru)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A2CF51-7558-11A4-0ADC-820D5F37F096}"/>
              </a:ext>
            </a:extLst>
          </p:cNvPr>
          <p:cNvSpPr txBox="1"/>
          <p:nvPr/>
        </p:nvSpPr>
        <p:spPr>
          <a:xfrm>
            <a:off x="3159659" y="2872523"/>
            <a:ext cx="25530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Staro radno vrijeme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2E3C5-37CF-BD4A-2586-997FC71DF4C9}"/>
              </a:ext>
            </a:extLst>
          </p:cNvPr>
          <p:cNvSpPr txBox="1"/>
          <p:nvPr/>
        </p:nvSpPr>
        <p:spPr>
          <a:xfrm>
            <a:off x="1155968" y="3641755"/>
            <a:ext cx="34041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Oznaka za automatska vrata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5132A-CEB3-F83F-31D2-FD0C4B4B6A41}"/>
              </a:ext>
            </a:extLst>
          </p:cNvPr>
          <p:cNvSpPr txBox="1"/>
          <p:nvPr/>
        </p:nvSpPr>
        <p:spPr>
          <a:xfrm>
            <a:off x="2498190" y="4538693"/>
            <a:ext cx="25530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Radno vrijeme Lidla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6DA536-8159-F5CB-D984-20E2CE5CFB3D}"/>
              </a:ext>
            </a:extLst>
          </p:cNvPr>
          <p:cNvSpPr txBox="1"/>
          <p:nvPr/>
        </p:nvSpPr>
        <p:spPr>
          <a:xfrm>
            <a:off x="2571185" y="5429425"/>
            <a:ext cx="25530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Oznaka za bankomat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0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6B10-6883-1BC6-8752-A5DEB5FA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file cabinet with black writing on it&#10;&#10;Description automatically generated">
            <a:extLst>
              <a:ext uri="{FF2B5EF4-FFF2-40B4-BE49-F238E27FC236}">
                <a16:creationId xmlns:a16="http://schemas.microsoft.com/office/drawing/2014/main" id="{2CFDA7D8-630D-CAAF-59AD-032B36C46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Picture 6" descr="A sign on a wall&#10;&#10;Description automatically generated">
            <a:extLst>
              <a:ext uri="{FF2B5EF4-FFF2-40B4-BE49-F238E27FC236}">
                <a16:creationId xmlns:a16="http://schemas.microsoft.com/office/drawing/2014/main" id="{6002BBC1-2F8A-C72D-36F2-68036501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67" y="37345"/>
            <a:ext cx="5143500" cy="6858000"/>
          </a:xfrm>
          <a:prstGeom prst="rect">
            <a:avLst/>
          </a:prstGeom>
        </p:spPr>
      </p:pic>
      <p:pic>
        <p:nvPicPr>
          <p:cNvPr id="13" name="Picture 12" descr="A hallway with a bench and a door&#10;&#10;Description automatically generated">
            <a:extLst>
              <a:ext uri="{FF2B5EF4-FFF2-40B4-BE49-F238E27FC236}">
                <a16:creationId xmlns:a16="http://schemas.microsoft.com/office/drawing/2014/main" id="{D550C643-DDAE-2777-3D76-DE827A614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83" y="347158"/>
            <a:ext cx="8443865" cy="6332899"/>
          </a:xfrm>
          <a:prstGeom prst="rect">
            <a:avLst/>
          </a:prstGeom>
        </p:spPr>
      </p:pic>
      <p:pic>
        <p:nvPicPr>
          <p:cNvPr id="9" name="Picture 8" descr="A red door with a white wall&#10;&#10;Description automatically generated">
            <a:extLst>
              <a:ext uri="{FF2B5EF4-FFF2-40B4-BE49-F238E27FC236}">
                <a16:creationId xmlns:a16="http://schemas.microsoft.com/office/drawing/2014/main" id="{6AA30B9A-DD47-092D-D0D0-BE118AD54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61" y="272736"/>
            <a:ext cx="5143500" cy="6858000"/>
          </a:xfrm>
          <a:prstGeom prst="rect">
            <a:avLst/>
          </a:prstGeom>
        </p:spPr>
      </p:pic>
      <p:pic>
        <p:nvPicPr>
          <p:cNvPr id="15" name="Picture 14" descr="A hallway with a bench and a door&#10;&#10;Description automatically generated">
            <a:extLst>
              <a:ext uri="{FF2B5EF4-FFF2-40B4-BE49-F238E27FC236}">
                <a16:creationId xmlns:a16="http://schemas.microsoft.com/office/drawing/2014/main" id="{CBF457A5-6613-1C56-8C6C-E9B747F34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6" y="408301"/>
            <a:ext cx="8235950" cy="6176963"/>
          </a:xfrm>
          <a:prstGeom prst="rect">
            <a:avLst/>
          </a:prstGeom>
        </p:spPr>
      </p:pic>
      <p:pic>
        <p:nvPicPr>
          <p:cNvPr id="17" name="Picture 16" descr="A hallway with a bench and a door&#10;&#10;Description automatically generated">
            <a:extLst>
              <a:ext uri="{FF2B5EF4-FFF2-40B4-BE49-F238E27FC236}">
                <a16:creationId xmlns:a16="http://schemas.microsoft.com/office/drawing/2014/main" id="{B164D437-4CE8-6B55-775E-AAD9337C0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547" y="439427"/>
            <a:ext cx="7695445" cy="5771584"/>
          </a:xfrm>
          <a:prstGeom prst="rect">
            <a:avLst/>
          </a:prstGeom>
        </p:spPr>
      </p:pic>
      <p:pic>
        <p:nvPicPr>
          <p:cNvPr id="19" name="Picture 18" descr="A hallway with a bench and a plant&#10;&#10;Description automatically generated">
            <a:extLst>
              <a:ext uri="{FF2B5EF4-FFF2-40B4-BE49-F238E27FC236}">
                <a16:creationId xmlns:a16="http://schemas.microsoft.com/office/drawing/2014/main" id="{0FCD9F8E-67B5-E00E-EBB2-A22B3263D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4" y="1027906"/>
            <a:ext cx="7695446" cy="5771584"/>
          </a:xfrm>
          <a:prstGeom prst="rect">
            <a:avLst/>
          </a:prstGeom>
        </p:spPr>
      </p:pic>
      <p:pic>
        <p:nvPicPr>
          <p:cNvPr id="11" name="Picture 10" descr="A white door with signs on it&#10;&#10;Description automatically generated">
            <a:extLst>
              <a:ext uri="{FF2B5EF4-FFF2-40B4-BE49-F238E27FC236}">
                <a16:creationId xmlns:a16="http://schemas.microsoft.com/office/drawing/2014/main" id="{8D904802-2C7A-7EF1-50C1-0B9D941DB1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33" y="1027905"/>
            <a:ext cx="4475942" cy="5967923"/>
          </a:xfrm>
          <a:prstGeom prst="rect">
            <a:avLst/>
          </a:prstGeom>
        </p:spPr>
      </p:pic>
      <p:pic>
        <p:nvPicPr>
          <p:cNvPr id="21" name="Picture 20" descr="A sign on a wall&#10;&#10;Description automatically generated">
            <a:extLst>
              <a:ext uri="{FF2B5EF4-FFF2-40B4-BE49-F238E27FC236}">
                <a16:creationId xmlns:a16="http://schemas.microsoft.com/office/drawing/2014/main" id="{1233FF70-B7BF-E10C-4E53-F10CB73468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133" y="1219761"/>
            <a:ext cx="6968150" cy="5226113"/>
          </a:xfrm>
          <a:prstGeom prst="rect">
            <a:avLst/>
          </a:prstGeom>
        </p:spPr>
      </p:pic>
      <p:pic>
        <p:nvPicPr>
          <p:cNvPr id="23" name="Picture 22" descr="A staircase in a building&#10;&#10;Description automatically generated">
            <a:extLst>
              <a:ext uri="{FF2B5EF4-FFF2-40B4-BE49-F238E27FC236}">
                <a16:creationId xmlns:a16="http://schemas.microsoft.com/office/drawing/2014/main" id="{533AC89F-96AD-04AC-FD1D-4BF0C59915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539088"/>
            <a:ext cx="3989183" cy="5318911"/>
          </a:xfrm>
          <a:prstGeom prst="rect">
            <a:avLst/>
          </a:prstGeom>
        </p:spPr>
      </p:pic>
      <p:pic>
        <p:nvPicPr>
          <p:cNvPr id="25" name="Picture 24" descr="A staircase in a building&#10;&#10;Description automatically generated">
            <a:extLst>
              <a:ext uri="{FF2B5EF4-FFF2-40B4-BE49-F238E27FC236}">
                <a16:creationId xmlns:a16="http://schemas.microsoft.com/office/drawing/2014/main" id="{7A66E538-36A5-AAF9-0401-F7B1EECBB5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76" y="2005070"/>
            <a:ext cx="5143500" cy="4583441"/>
          </a:xfrm>
          <a:prstGeom prst="rect">
            <a:avLst/>
          </a:prstGeom>
        </p:spPr>
      </p:pic>
      <p:pic>
        <p:nvPicPr>
          <p:cNvPr id="27" name="Picture 26" descr="A yellow sign next to a bench&#10;&#10;Description automatically generated">
            <a:extLst>
              <a:ext uri="{FF2B5EF4-FFF2-40B4-BE49-F238E27FC236}">
                <a16:creationId xmlns:a16="http://schemas.microsoft.com/office/drawing/2014/main" id="{3D709A0F-2D70-737B-5D45-664444F1BD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38" y="1738959"/>
            <a:ext cx="5959947" cy="44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3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175</Words>
  <Application>Microsoft Office PowerPoint</Application>
  <PresentationFormat>Široki zaslon</PresentationFormat>
  <Paragraphs>24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Theme</vt:lpstr>
      <vt:lpstr>Individualni projekt 1: Shopping centar Prečko</vt:lpstr>
      <vt:lpstr>PowerPoint prezentacija</vt:lpstr>
      <vt:lpstr>Analiza prostora i funkcionalnosti</vt:lpstr>
      <vt:lpstr>Vanjske oznake</vt:lpstr>
      <vt:lpstr>Vanjske oznake</vt:lpstr>
      <vt:lpstr>Vanjske oznake - ulazi</vt:lpstr>
      <vt:lpstr>Vanjske oznake - ulazi</vt:lpstr>
      <vt:lpstr>Vanjske oznake - ulazi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Lucija Pischiutta</dc:creator>
  <cp:lastModifiedBy>Lucija Pischiutta</cp:lastModifiedBy>
  <cp:revision>8</cp:revision>
  <dcterms:created xsi:type="dcterms:W3CDTF">2024-11-04T18:01:33Z</dcterms:created>
  <dcterms:modified xsi:type="dcterms:W3CDTF">2024-11-11T08:51:42Z</dcterms:modified>
</cp:coreProperties>
</file>