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9"/>
  </p:notesMasterIdLst>
  <p:handoutMasterIdLst>
    <p:handoutMasterId r:id="rId10"/>
  </p:handoutMasterIdLst>
  <p:sldIdLst>
    <p:sldId id="256" r:id="rId2"/>
    <p:sldId id="265" r:id="rId3"/>
    <p:sldId id="259" r:id="rId4"/>
    <p:sldId id="263" r:id="rId5"/>
    <p:sldId id="267" r:id="rId6"/>
    <p:sldId id="268" r:id="rId7"/>
    <p:sldId id="258" r:id="rId8"/>
  </p:sldIdLst>
  <p:sldSz cx="9144000" cy="6858000" type="screen4x3"/>
  <p:notesSz cx="6858000" cy="9667875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webPr encoding="windows-1252"/>
  <p:showPr showNarration="1" useTimings="0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showOutlineIcons="0" horzBarState="maximized"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74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40" d="100"/>
          <a:sy n="40" d="100"/>
        </p:scale>
        <p:origin x="-1500" y="-108"/>
      </p:cViewPr>
      <p:guideLst>
        <p:guide orient="horz" pos="3045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19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183688"/>
            <a:ext cx="2971800" cy="484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419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9183688"/>
            <a:ext cx="2971800" cy="484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fld id="{570E6381-8C29-4E43-B8FE-5260577DFCB1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GB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8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endParaRPr lang="en-GB"/>
          </a:p>
        </p:txBody>
      </p:sp>
      <p:sp>
        <p:nvSpPr>
          <p:cNvPr id="4100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012825" y="725488"/>
            <a:ext cx="4832350" cy="36242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592638"/>
            <a:ext cx="5029200" cy="4349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83688"/>
            <a:ext cx="2971800" cy="484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200">
                <a:latin typeface="Times New Roman" pitchFamily="18" charset="0"/>
              </a:defRPr>
            </a:lvl1pPr>
          </a:lstStyle>
          <a:p>
            <a:endParaRPr lang="en-GB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9183688"/>
            <a:ext cx="2971800" cy="484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>
                <a:latin typeface="Times New Roman" pitchFamily="18" charset="0"/>
              </a:defRPr>
            </a:lvl1pPr>
          </a:lstStyle>
          <a:p>
            <a:fld id="{E876D8AA-E35D-47F4-8476-D6442F7668DD}" type="slidenum">
              <a:rPr lang="en-GB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AFF49F4-DF25-4352-9843-DBBBB450A6F2}" type="slidenum">
              <a:rPr lang="en-GB"/>
              <a:pPr/>
              <a:t>1</a:t>
            </a:fld>
            <a:endParaRPr lang="en-GB"/>
          </a:p>
        </p:txBody>
      </p:sp>
      <p:sp>
        <p:nvSpPr>
          <p:cNvPr id="43010" name="Rectangle 1026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140FC3B-B729-4EF3-9B1D-553BDA680488}" type="slidenum">
              <a:rPr lang="en-GB"/>
              <a:pPr/>
              <a:t>2</a:t>
            </a:fld>
            <a:endParaRPr lang="en-GB"/>
          </a:p>
        </p:txBody>
      </p:sp>
      <p:sp>
        <p:nvSpPr>
          <p:cNvPr id="460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A0AF458-5270-4145-9B57-01FE3A5A3724}" type="slidenum">
              <a:rPr lang="en-GB"/>
              <a:pPr/>
              <a:t>3</a:t>
            </a:fld>
            <a:endParaRPr lang="en-GB"/>
          </a:p>
        </p:txBody>
      </p:sp>
      <p:sp>
        <p:nvSpPr>
          <p:cNvPr id="4710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512D60D-73B0-4C6F-B0AB-D0C694BFCA5D}" type="slidenum">
              <a:rPr lang="en-GB"/>
              <a:pPr/>
              <a:t>4</a:t>
            </a:fld>
            <a:endParaRPr lang="en-GB"/>
          </a:p>
        </p:txBody>
      </p:sp>
      <p:sp>
        <p:nvSpPr>
          <p:cNvPr id="5120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DDB6DE8-788E-46C7-99FC-1C608C2F66B2}" type="slidenum">
              <a:rPr lang="en-GB"/>
              <a:pPr/>
              <a:t>5</a:t>
            </a:fld>
            <a:endParaRPr lang="en-GB"/>
          </a:p>
        </p:txBody>
      </p:sp>
      <p:sp>
        <p:nvSpPr>
          <p:cNvPr id="59394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AE8541E-08D3-4F4B-B7B6-1276ED84AF5A}" type="slidenum">
              <a:rPr lang="en-GB"/>
              <a:pPr/>
              <a:t>6</a:t>
            </a:fld>
            <a:endParaRPr lang="en-GB"/>
          </a:p>
        </p:txBody>
      </p:sp>
      <p:sp>
        <p:nvSpPr>
          <p:cNvPr id="67586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BF15E81-03A2-404D-B6B6-AC2BF28C278F}" type="slidenum">
              <a:rPr lang="en-GB"/>
              <a:pPr/>
              <a:t>7</a:t>
            </a:fld>
            <a:endParaRPr lang="en-GB"/>
          </a:p>
        </p:txBody>
      </p:sp>
      <p:sp>
        <p:nvSpPr>
          <p:cNvPr id="71682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Freeform 2"/>
          <p:cNvSpPr>
            <a:spLocks/>
          </p:cNvSpPr>
          <p:nvPr/>
        </p:nvSpPr>
        <p:spPr bwMode="hidden">
          <a:xfrm>
            <a:off x="-11113" y="1836738"/>
            <a:ext cx="2268538" cy="2709862"/>
          </a:xfrm>
          <a:custGeom>
            <a:avLst/>
            <a:gdLst/>
            <a:ahLst/>
            <a:cxnLst>
              <a:cxn ang="0">
                <a:pos x="808" y="283"/>
              </a:cxn>
              <a:cxn ang="0">
                <a:pos x="673" y="252"/>
              </a:cxn>
              <a:cxn ang="0">
                <a:pos x="654" y="0"/>
              </a:cxn>
              <a:cxn ang="0">
                <a:pos x="488" y="13"/>
              </a:cxn>
              <a:cxn ang="0">
                <a:pos x="476" y="252"/>
              </a:cxn>
              <a:cxn ang="0">
                <a:pos x="365" y="290"/>
              </a:cxn>
              <a:cxn ang="0">
                <a:pos x="206" y="86"/>
              </a:cxn>
              <a:cxn ang="0">
                <a:pos x="95" y="148"/>
              </a:cxn>
              <a:cxn ang="0">
                <a:pos x="200" y="376"/>
              </a:cxn>
              <a:cxn ang="0">
                <a:pos x="126" y="450"/>
              </a:cxn>
              <a:cxn ang="0">
                <a:pos x="0" y="423"/>
              </a:cxn>
              <a:cxn ang="0">
                <a:pos x="0" y="1273"/>
              </a:cxn>
              <a:cxn ang="0">
                <a:pos x="101" y="1226"/>
              </a:cxn>
              <a:cxn ang="0">
                <a:pos x="181" y="1306"/>
              </a:cxn>
              <a:cxn ang="0">
                <a:pos x="70" y="1509"/>
              </a:cxn>
              <a:cxn ang="0">
                <a:pos x="175" y="1596"/>
              </a:cxn>
              <a:cxn ang="0">
                <a:pos x="365" y="1411"/>
              </a:cxn>
              <a:cxn ang="0">
                <a:pos x="476" y="1448"/>
              </a:cxn>
              <a:cxn ang="0">
                <a:pos x="501" y="1700"/>
              </a:cxn>
              <a:cxn ang="0">
                <a:pos x="667" y="1707"/>
              </a:cxn>
              <a:cxn ang="0">
                <a:pos x="685" y="1442"/>
              </a:cxn>
              <a:cxn ang="0">
                <a:pos x="826" y="1405"/>
              </a:cxn>
              <a:cxn ang="0">
                <a:pos x="993" y="1590"/>
              </a:cxn>
              <a:cxn ang="0">
                <a:pos x="1103" y="1522"/>
              </a:cxn>
              <a:cxn ang="0">
                <a:pos x="993" y="1300"/>
              </a:cxn>
              <a:cxn ang="0">
                <a:pos x="1067" y="1207"/>
              </a:cxn>
              <a:cxn ang="0">
                <a:pos x="1288" y="1312"/>
              </a:cxn>
              <a:cxn ang="0">
                <a:pos x="1355" y="1196"/>
              </a:cxn>
              <a:cxn ang="0">
                <a:pos x="1153" y="1047"/>
              </a:cxn>
              <a:cxn ang="0">
                <a:pos x="1177" y="918"/>
              </a:cxn>
              <a:cxn ang="0">
                <a:pos x="1429" y="894"/>
              </a:cxn>
              <a:cxn ang="0">
                <a:pos x="1423" y="764"/>
              </a:cxn>
              <a:cxn ang="0">
                <a:pos x="1171" y="727"/>
              </a:cxn>
              <a:cxn ang="0">
                <a:pos x="1146" y="629"/>
              </a:cxn>
              <a:cxn ang="0">
                <a:pos x="1349" y="487"/>
              </a:cxn>
              <a:cxn ang="0">
                <a:pos x="1282" y="370"/>
              </a:cxn>
              <a:cxn ang="0">
                <a:pos x="1054" y="462"/>
              </a:cxn>
              <a:cxn ang="0">
                <a:pos x="980" y="388"/>
              </a:cxn>
              <a:cxn ang="0">
                <a:pos x="1097" y="173"/>
              </a:cxn>
              <a:cxn ang="0">
                <a:pos x="986" y="105"/>
              </a:cxn>
              <a:cxn ang="0">
                <a:pos x="808" y="283"/>
              </a:cxn>
            </a:cxnLst>
            <a:rect l="0" t="0" r="r" b="b"/>
            <a:pathLst>
              <a:path w="1429" h="1707">
                <a:moveTo>
                  <a:pt x="808" y="283"/>
                </a:moveTo>
                <a:lnTo>
                  <a:pt x="673" y="252"/>
                </a:lnTo>
                <a:lnTo>
                  <a:pt x="654" y="0"/>
                </a:lnTo>
                <a:lnTo>
                  <a:pt x="488" y="13"/>
                </a:lnTo>
                <a:lnTo>
                  <a:pt x="476" y="252"/>
                </a:lnTo>
                <a:lnTo>
                  <a:pt x="365" y="290"/>
                </a:lnTo>
                <a:lnTo>
                  <a:pt x="206" y="86"/>
                </a:lnTo>
                <a:lnTo>
                  <a:pt x="95" y="148"/>
                </a:lnTo>
                <a:lnTo>
                  <a:pt x="200" y="376"/>
                </a:lnTo>
                <a:lnTo>
                  <a:pt x="126" y="450"/>
                </a:lnTo>
                <a:lnTo>
                  <a:pt x="0" y="423"/>
                </a:lnTo>
                <a:lnTo>
                  <a:pt x="0" y="1273"/>
                </a:lnTo>
                <a:lnTo>
                  <a:pt x="101" y="1226"/>
                </a:lnTo>
                <a:lnTo>
                  <a:pt x="181" y="1306"/>
                </a:lnTo>
                <a:lnTo>
                  <a:pt x="70" y="1509"/>
                </a:lnTo>
                <a:lnTo>
                  <a:pt x="175" y="1596"/>
                </a:lnTo>
                <a:lnTo>
                  <a:pt x="365" y="1411"/>
                </a:lnTo>
                <a:lnTo>
                  <a:pt x="476" y="1448"/>
                </a:lnTo>
                <a:lnTo>
                  <a:pt x="501" y="1700"/>
                </a:lnTo>
                <a:lnTo>
                  <a:pt x="667" y="1707"/>
                </a:lnTo>
                <a:lnTo>
                  <a:pt x="685" y="1442"/>
                </a:lnTo>
                <a:lnTo>
                  <a:pt x="826" y="1405"/>
                </a:lnTo>
                <a:lnTo>
                  <a:pt x="993" y="1590"/>
                </a:lnTo>
                <a:lnTo>
                  <a:pt x="1103" y="1522"/>
                </a:lnTo>
                <a:lnTo>
                  <a:pt x="993" y="1300"/>
                </a:lnTo>
                <a:lnTo>
                  <a:pt x="1067" y="1207"/>
                </a:lnTo>
                <a:lnTo>
                  <a:pt x="1288" y="1312"/>
                </a:lnTo>
                <a:lnTo>
                  <a:pt x="1355" y="1196"/>
                </a:lnTo>
                <a:lnTo>
                  <a:pt x="1153" y="1047"/>
                </a:lnTo>
                <a:lnTo>
                  <a:pt x="1177" y="918"/>
                </a:lnTo>
                <a:lnTo>
                  <a:pt x="1429" y="894"/>
                </a:lnTo>
                <a:lnTo>
                  <a:pt x="1423" y="764"/>
                </a:lnTo>
                <a:lnTo>
                  <a:pt x="1171" y="727"/>
                </a:lnTo>
                <a:lnTo>
                  <a:pt x="1146" y="629"/>
                </a:lnTo>
                <a:lnTo>
                  <a:pt x="1349" y="487"/>
                </a:lnTo>
                <a:lnTo>
                  <a:pt x="1282" y="370"/>
                </a:lnTo>
                <a:lnTo>
                  <a:pt x="1054" y="462"/>
                </a:lnTo>
                <a:lnTo>
                  <a:pt x="980" y="388"/>
                </a:lnTo>
                <a:lnTo>
                  <a:pt x="1097" y="173"/>
                </a:lnTo>
                <a:lnTo>
                  <a:pt x="986" y="105"/>
                </a:lnTo>
                <a:lnTo>
                  <a:pt x="808" y="283"/>
                </a:lnTo>
                <a:close/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9875" name="Freeform 3"/>
          <p:cNvSpPr>
            <a:spLocks/>
          </p:cNvSpPr>
          <p:nvPr/>
        </p:nvSpPr>
        <p:spPr bwMode="hidden">
          <a:xfrm>
            <a:off x="107950" y="15875"/>
            <a:ext cx="838200" cy="787400"/>
          </a:xfrm>
          <a:custGeom>
            <a:avLst/>
            <a:gdLst/>
            <a:ahLst/>
            <a:cxnLst>
              <a:cxn ang="0">
                <a:pos x="335" y="56"/>
              </a:cxn>
              <a:cxn ang="0">
                <a:pos x="293" y="46"/>
              </a:cxn>
              <a:cxn ang="0">
                <a:pos x="288" y="0"/>
              </a:cxn>
              <a:cxn ang="0">
                <a:pos x="238" y="0"/>
              </a:cxn>
              <a:cxn ang="0">
                <a:pos x="232" y="46"/>
              </a:cxn>
              <a:cxn ang="0">
                <a:pos x="198" y="58"/>
              </a:cxn>
              <a:cxn ang="0">
                <a:pos x="146" y="0"/>
              </a:cxn>
              <a:cxn ang="0">
                <a:pos x="114" y="14"/>
              </a:cxn>
              <a:cxn ang="0">
                <a:pos x="147" y="84"/>
              </a:cxn>
              <a:cxn ang="0">
                <a:pos x="124" y="107"/>
              </a:cxn>
              <a:cxn ang="0">
                <a:pos x="50" y="81"/>
              </a:cxn>
              <a:cxn ang="0">
                <a:pos x="32" y="109"/>
              </a:cxn>
              <a:cxn ang="0">
                <a:pos x="90" y="159"/>
              </a:cxn>
              <a:cxn ang="0">
                <a:pos x="80" y="197"/>
              </a:cxn>
              <a:cxn ang="0">
                <a:pos x="2" y="202"/>
              </a:cxn>
              <a:cxn ang="0">
                <a:pos x="0" y="244"/>
              </a:cxn>
              <a:cxn ang="0">
                <a:pos x="80" y="256"/>
              </a:cxn>
              <a:cxn ang="0">
                <a:pos x="88" y="292"/>
              </a:cxn>
              <a:cxn ang="0">
                <a:pos x="29" y="345"/>
              </a:cxn>
              <a:cxn ang="0">
                <a:pos x="50" y="378"/>
              </a:cxn>
              <a:cxn ang="0">
                <a:pos x="116" y="347"/>
              </a:cxn>
              <a:cxn ang="0">
                <a:pos x="141" y="372"/>
              </a:cxn>
              <a:cxn ang="0">
                <a:pos x="107" y="435"/>
              </a:cxn>
              <a:cxn ang="0">
                <a:pos x="139" y="462"/>
              </a:cxn>
              <a:cxn ang="0">
                <a:pos x="198" y="404"/>
              </a:cxn>
              <a:cxn ang="0">
                <a:pos x="232" y="416"/>
              </a:cxn>
              <a:cxn ang="0">
                <a:pos x="240" y="494"/>
              </a:cxn>
              <a:cxn ang="0">
                <a:pos x="292" y="496"/>
              </a:cxn>
              <a:cxn ang="0">
                <a:pos x="297" y="414"/>
              </a:cxn>
              <a:cxn ang="0">
                <a:pos x="341" y="403"/>
              </a:cxn>
              <a:cxn ang="0">
                <a:pos x="393" y="460"/>
              </a:cxn>
              <a:cxn ang="0">
                <a:pos x="427" y="439"/>
              </a:cxn>
              <a:cxn ang="0">
                <a:pos x="393" y="370"/>
              </a:cxn>
              <a:cxn ang="0">
                <a:pos x="416" y="341"/>
              </a:cxn>
              <a:cxn ang="0">
                <a:pos x="484" y="374"/>
              </a:cxn>
              <a:cxn ang="0">
                <a:pos x="505" y="338"/>
              </a:cxn>
              <a:cxn ang="0">
                <a:pos x="442" y="292"/>
              </a:cxn>
              <a:cxn ang="0">
                <a:pos x="450" y="252"/>
              </a:cxn>
              <a:cxn ang="0">
                <a:pos x="528" y="244"/>
              </a:cxn>
              <a:cxn ang="0">
                <a:pos x="526" y="204"/>
              </a:cxn>
              <a:cxn ang="0">
                <a:pos x="448" y="193"/>
              </a:cxn>
              <a:cxn ang="0">
                <a:pos x="440" y="162"/>
              </a:cxn>
              <a:cxn ang="0">
                <a:pos x="503" y="119"/>
              </a:cxn>
              <a:cxn ang="0">
                <a:pos x="482" y="82"/>
              </a:cxn>
              <a:cxn ang="0">
                <a:pos x="412" y="111"/>
              </a:cxn>
              <a:cxn ang="0">
                <a:pos x="389" y="88"/>
              </a:cxn>
              <a:cxn ang="0">
                <a:pos x="425" y="21"/>
              </a:cxn>
              <a:cxn ang="0">
                <a:pos x="391" y="0"/>
              </a:cxn>
              <a:cxn ang="0">
                <a:pos x="335" y="56"/>
              </a:cxn>
            </a:cxnLst>
            <a:rect l="0" t="0" r="r" b="b"/>
            <a:pathLst>
              <a:path w="528" h="496">
                <a:moveTo>
                  <a:pt x="335" y="56"/>
                </a:moveTo>
                <a:lnTo>
                  <a:pt x="293" y="46"/>
                </a:lnTo>
                <a:lnTo>
                  <a:pt x="288" y="0"/>
                </a:lnTo>
                <a:lnTo>
                  <a:pt x="238" y="0"/>
                </a:lnTo>
                <a:lnTo>
                  <a:pt x="232" y="46"/>
                </a:lnTo>
                <a:lnTo>
                  <a:pt x="198" y="58"/>
                </a:lnTo>
                <a:lnTo>
                  <a:pt x="146" y="0"/>
                </a:lnTo>
                <a:lnTo>
                  <a:pt x="114" y="14"/>
                </a:lnTo>
                <a:lnTo>
                  <a:pt x="147" y="84"/>
                </a:lnTo>
                <a:lnTo>
                  <a:pt x="124" y="107"/>
                </a:lnTo>
                <a:lnTo>
                  <a:pt x="50" y="81"/>
                </a:lnTo>
                <a:lnTo>
                  <a:pt x="32" y="109"/>
                </a:lnTo>
                <a:lnTo>
                  <a:pt x="90" y="159"/>
                </a:lnTo>
                <a:lnTo>
                  <a:pt x="80" y="197"/>
                </a:lnTo>
                <a:lnTo>
                  <a:pt x="2" y="202"/>
                </a:lnTo>
                <a:lnTo>
                  <a:pt x="0" y="244"/>
                </a:lnTo>
                <a:lnTo>
                  <a:pt x="80" y="256"/>
                </a:lnTo>
                <a:lnTo>
                  <a:pt x="88" y="292"/>
                </a:lnTo>
                <a:lnTo>
                  <a:pt x="29" y="345"/>
                </a:lnTo>
                <a:lnTo>
                  <a:pt x="50" y="378"/>
                </a:lnTo>
                <a:lnTo>
                  <a:pt x="116" y="347"/>
                </a:lnTo>
                <a:lnTo>
                  <a:pt x="141" y="372"/>
                </a:lnTo>
                <a:lnTo>
                  <a:pt x="107" y="435"/>
                </a:lnTo>
                <a:lnTo>
                  <a:pt x="139" y="462"/>
                </a:lnTo>
                <a:lnTo>
                  <a:pt x="198" y="404"/>
                </a:lnTo>
                <a:lnTo>
                  <a:pt x="232" y="416"/>
                </a:lnTo>
                <a:lnTo>
                  <a:pt x="240" y="494"/>
                </a:lnTo>
                <a:lnTo>
                  <a:pt x="292" y="496"/>
                </a:lnTo>
                <a:lnTo>
                  <a:pt x="297" y="414"/>
                </a:lnTo>
                <a:lnTo>
                  <a:pt x="341" y="403"/>
                </a:lnTo>
                <a:lnTo>
                  <a:pt x="393" y="460"/>
                </a:lnTo>
                <a:lnTo>
                  <a:pt x="427" y="439"/>
                </a:lnTo>
                <a:lnTo>
                  <a:pt x="393" y="370"/>
                </a:lnTo>
                <a:lnTo>
                  <a:pt x="416" y="341"/>
                </a:lnTo>
                <a:lnTo>
                  <a:pt x="484" y="374"/>
                </a:lnTo>
                <a:lnTo>
                  <a:pt x="505" y="338"/>
                </a:lnTo>
                <a:lnTo>
                  <a:pt x="442" y="292"/>
                </a:lnTo>
                <a:lnTo>
                  <a:pt x="450" y="252"/>
                </a:lnTo>
                <a:lnTo>
                  <a:pt x="528" y="244"/>
                </a:lnTo>
                <a:lnTo>
                  <a:pt x="526" y="204"/>
                </a:lnTo>
                <a:lnTo>
                  <a:pt x="448" y="193"/>
                </a:lnTo>
                <a:lnTo>
                  <a:pt x="440" y="162"/>
                </a:lnTo>
                <a:lnTo>
                  <a:pt x="503" y="119"/>
                </a:lnTo>
                <a:lnTo>
                  <a:pt x="482" y="82"/>
                </a:lnTo>
                <a:lnTo>
                  <a:pt x="412" y="111"/>
                </a:lnTo>
                <a:lnTo>
                  <a:pt x="389" y="88"/>
                </a:lnTo>
                <a:lnTo>
                  <a:pt x="425" y="21"/>
                </a:lnTo>
                <a:lnTo>
                  <a:pt x="391" y="0"/>
                </a:lnTo>
                <a:lnTo>
                  <a:pt x="335" y="56"/>
                </a:lnTo>
                <a:close/>
              </a:path>
            </a:pathLst>
          </a:custGeom>
          <a:gradFill rotWithShape="0">
            <a:gsLst>
              <a:gs pos="0">
                <a:schemeClr val="accent1"/>
              </a:gs>
              <a:gs pos="100000">
                <a:schemeClr val="bg1"/>
              </a:gs>
            </a:gsLst>
            <a:lin ang="27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9876" name="Freeform 4"/>
          <p:cNvSpPr>
            <a:spLocks/>
          </p:cNvSpPr>
          <p:nvPr/>
        </p:nvSpPr>
        <p:spPr bwMode="hidden">
          <a:xfrm>
            <a:off x="1192213" y="354013"/>
            <a:ext cx="2266950" cy="2270125"/>
          </a:xfrm>
          <a:custGeom>
            <a:avLst/>
            <a:gdLst/>
            <a:ahLst/>
            <a:cxnLst>
              <a:cxn ang="0">
                <a:pos x="1469" y="384"/>
              </a:cxn>
              <a:cxn ang="0">
                <a:pos x="1285" y="342"/>
              </a:cxn>
              <a:cxn ang="0">
                <a:pos x="1260" y="0"/>
              </a:cxn>
              <a:cxn ang="0">
                <a:pos x="1035" y="17"/>
              </a:cxn>
              <a:cxn ang="0">
                <a:pos x="1018" y="342"/>
              </a:cxn>
              <a:cxn ang="0">
                <a:pos x="868" y="393"/>
              </a:cxn>
              <a:cxn ang="0">
                <a:pos x="651" y="117"/>
              </a:cxn>
              <a:cxn ang="0">
                <a:pos x="501" y="201"/>
              </a:cxn>
              <a:cxn ang="0">
                <a:pos x="643" y="509"/>
              </a:cxn>
              <a:cxn ang="0">
                <a:pos x="543" y="610"/>
              </a:cxn>
              <a:cxn ang="0">
                <a:pos x="217" y="493"/>
              </a:cxn>
              <a:cxn ang="0">
                <a:pos x="142" y="618"/>
              </a:cxn>
              <a:cxn ang="0">
                <a:pos x="392" y="835"/>
              </a:cxn>
              <a:cxn ang="0">
                <a:pos x="351" y="1002"/>
              </a:cxn>
              <a:cxn ang="0">
                <a:pos x="8" y="1027"/>
              </a:cxn>
              <a:cxn ang="0">
                <a:pos x="0" y="1211"/>
              </a:cxn>
              <a:cxn ang="0">
                <a:pos x="351" y="1261"/>
              </a:cxn>
              <a:cxn ang="0">
                <a:pos x="384" y="1419"/>
              </a:cxn>
              <a:cxn ang="0">
                <a:pos x="125" y="1653"/>
              </a:cxn>
              <a:cxn ang="0">
                <a:pos x="217" y="1795"/>
              </a:cxn>
              <a:cxn ang="0">
                <a:pos x="509" y="1661"/>
              </a:cxn>
              <a:cxn ang="0">
                <a:pos x="618" y="1770"/>
              </a:cxn>
              <a:cxn ang="0">
                <a:pos x="467" y="2045"/>
              </a:cxn>
              <a:cxn ang="0">
                <a:pos x="609" y="2162"/>
              </a:cxn>
              <a:cxn ang="0">
                <a:pos x="868" y="1912"/>
              </a:cxn>
              <a:cxn ang="0">
                <a:pos x="1018" y="1962"/>
              </a:cxn>
              <a:cxn ang="0">
                <a:pos x="1052" y="2304"/>
              </a:cxn>
              <a:cxn ang="0">
                <a:pos x="1277" y="2313"/>
              </a:cxn>
              <a:cxn ang="0">
                <a:pos x="1302" y="1954"/>
              </a:cxn>
              <a:cxn ang="0">
                <a:pos x="1494" y="1904"/>
              </a:cxn>
              <a:cxn ang="0">
                <a:pos x="1720" y="2154"/>
              </a:cxn>
              <a:cxn ang="0">
                <a:pos x="1870" y="2062"/>
              </a:cxn>
              <a:cxn ang="0">
                <a:pos x="1720" y="1762"/>
              </a:cxn>
              <a:cxn ang="0">
                <a:pos x="1820" y="1636"/>
              </a:cxn>
              <a:cxn ang="0">
                <a:pos x="2120" y="1778"/>
              </a:cxn>
              <a:cxn ang="0">
                <a:pos x="2212" y="1620"/>
              </a:cxn>
              <a:cxn ang="0">
                <a:pos x="1937" y="1419"/>
              </a:cxn>
              <a:cxn ang="0">
                <a:pos x="1970" y="1244"/>
              </a:cxn>
              <a:cxn ang="0">
                <a:pos x="2312" y="1211"/>
              </a:cxn>
              <a:cxn ang="0">
                <a:pos x="2304" y="1035"/>
              </a:cxn>
              <a:cxn ang="0">
                <a:pos x="1962" y="985"/>
              </a:cxn>
              <a:cxn ang="0">
                <a:pos x="1928" y="852"/>
              </a:cxn>
              <a:cxn ang="0">
                <a:pos x="2204" y="660"/>
              </a:cxn>
              <a:cxn ang="0">
                <a:pos x="2112" y="501"/>
              </a:cxn>
              <a:cxn ang="0">
                <a:pos x="1803" y="626"/>
              </a:cxn>
              <a:cxn ang="0">
                <a:pos x="1703" y="526"/>
              </a:cxn>
              <a:cxn ang="0">
                <a:pos x="1861" y="234"/>
              </a:cxn>
              <a:cxn ang="0">
                <a:pos x="1711" y="142"/>
              </a:cxn>
              <a:cxn ang="0">
                <a:pos x="1469" y="384"/>
              </a:cxn>
            </a:cxnLst>
            <a:rect l="0" t="0" r="r" b="b"/>
            <a:pathLst>
              <a:path w="2312" h="2313">
                <a:moveTo>
                  <a:pt x="1469" y="384"/>
                </a:moveTo>
                <a:lnTo>
                  <a:pt x="1285" y="342"/>
                </a:lnTo>
                <a:lnTo>
                  <a:pt x="1260" y="0"/>
                </a:lnTo>
                <a:lnTo>
                  <a:pt x="1035" y="17"/>
                </a:lnTo>
                <a:lnTo>
                  <a:pt x="1018" y="342"/>
                </a:lnTo>
                <a:lnTo>
                  <a:pt x="868" y="393"/>
                </a:lnTo>
                <a:lnTo>
                  <a:pt x="651" y="117"/>
                </a:lnTo>
                <a:lnTo>
                  <a:pt x="501" y="201"/>
                </a:lnTo>
                <a:lnTo>
                  <a:pt x="643" y="509"/>
                </a:lnTo>
                <a:lnTo>
                  <a:pt x="543" y="610"/>
                </a:lnTo>
                <a:lnTo>
                  <a:pt x="217" y="493"/>
                </a:lnTo>
                <a:lnTo>
                  <a:pt x="142" y="618"/>
                </a:lnTo>
                <a:lnTo>
                  <a:pt x="392" y="835"/>
                </a:lnTo>
                <a:lnTo>
                  <a:pt x="351" y="1002"/>
                </a:lnTo>
                <a:lnTo>
                  <a:pt x="8" y="1027"/>
                </a:lnTo>
                <a:lnTo>
                  <a:pt x="0" y="1211"/>
                </a:lnTo>
                <a:lnTo>
                  <a:pt x="351" y="1261"/>
                </a:lnTo>
                <a:lnTo>
                  <a:pt x="384" y="1419"/>
                </a:lnTo>
                <a:lnTo>
                  <a:pt x="125" y="1653"/>
                </a:lnTo>
                <a:lnTo>
                  <a:pt x="217" y="1795"/>
                </a:lnTo>
                <a:lnTo>
                  <a:pt x="509" y="1661"/>
                </a:lnTo>
                <a:lnTo>
                  <a:pt x="618" y="1770"/>
                </a:lnTo>
                <a:lnTo>
                  <a:pt x="467" y="2045"/>
                </a:lnTo>
                <a:lnTo>
                  <a:pt x="609" y="2162"/>
                </a:lnTo>
                <a:lnTo>
                  <a:pt x="868" y="1912"/>
                </a:lnTo>
                <a:lnTo>
                  <a:pt x="1018" y="1962"/>
                </a:lnTo>
                <a:lnTo>
                  <a:pt x="1052" y="2304"/>
                </a:lnTo>
                <a:lnTo>
                  <a:pt x="1277" y="2313"/>
                </a:lnTo>
                <a:lnTo>
                  <a:pt x="1302" y="1954"/>
                </a:lnTo>
                <a:lnTo>
                  <a:pt x="1494" y="1904"/>
                </a:lnTo>
                <a:lnTo>
                  <a:pt x="1720" y="2154"/>
                </a:lnTo>
                <a:lnTo>
                  <a:pt x="1870" y="2062"/>
                </a:lnTo>
                <a:lnTo>
                  <a:pt x="1720" y="1762"/>
                </a:lnTo>
                <a:lnTo>
                  <a:pt x="1820" y="1636"/>
                </a:lnTo>
                <a:lnTo>
                  <a:pt x="2120" y="1778"/>
                </a:lnTo>
                <a:lnTo>
                  <a:pt x="2212" y="1620"/>
                </a:lnTo>
                <a:lnTo>
                  <a:pt x="1937" y="1419"/>
                </a:lnTo>
                <a:lnTo>
                  <a:pt x="1970" y="1244"/>
                </a:lnTo>
                <a:lnTo>
                  <a:pt x="2312" y="1211"/>
                </a:lnTo>
                <a:lnTo>
                  <a:pt x="2304" y="1035"/>
                </a:lnTo>
                <a:lnTo>
                  <a:pt x="1962" y="985"/>
                </a:lnTo>
                <a:lnTo>
                  <a:pt x="1928" y="852"/>
                </a:lnTo>
                <a:lnTo>
                  <a:pt x="2204" y="660"/>
                </a:lnTo>
                <a:lnTo>
                  <a:pt x="2112" y="501"/>
                </a:lnTo>
                <a:lnTo>
                  <a:pt x="1803" y="626"/>
                </a:lnTo>
                <a:lnTo>
                  <a:pt x="1703" y="526"/>
                </a:lnTo>
                <a:lnTo>
                  <a:pt x="1861" y="234"/>
                </a:lnTo>
                <a:lnTo>
                  <a:pt x="1711" y="142"/>
                </a:lnTo>
                <a:lnTo>
                  <a:pt x="1469" y="384"/>
                </a:lnTo>
                <a:close/>
              </a:path>
            </a:pathLst>
          </a:cu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189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9877" name="Freeform 5"/>
          <p:cNvSpPr>
            <a:spLocks/>
          </p:cNvSpPr>
          <p:nvPr/>
        </p:nvSpPr>
        <p:spPr bwMode="hidden">
          <a:xfrm>
            <a:off x="2532063" y="1270000"/>
            <a:ext cx="3670300" cy="3671888"/>
          </a:xfrm>
          <a:custGeom>
            <a:avLst/>
            <a:gdLst/>
            <a:ahLst/>
            <a:cxnLst>
              <a:cxn ang="0">
                <a:pos x="1469" y="384"/>
              </a:cxn>
              <a:cxn ang="0">
                <a:pos x="1285" y="342"/>
              </a:cxn>
              <a:cxn ang="0">
                <a:pos x="1260" y="0"/>
              </a:cxn>
              <a:cxn ang="0">
                <a:pos x="1035" y="17"/>
              </a:cxn>
              <a:cxn ang="0">
                <a:pos x="1018" y="342"/>
              </a:cxn>
              <a:cxn ang="0">
                <a:pos x="868" y="393"/>
              </a:cxn>
              <a:cxn ang="0">
                <a:pos x="651" y="117"/>
              </a:cxn>
              <a:cxn ang="0">
                <a:pos x="501" y="201"/>
              </a:cxn>
              <a:cxn ang="0">
                <a:pos x="643" y="509"/>
              </a:cxn>
              <a:cxn ang="0">
                <a:pos x="543" y="610"/>
              </a:cxn>
              <a:cxn ang="0">
                <a:pos x="217" y="493"/>
              </a:cxn>
              <a:cxn ang="0">
                <a:pos x="142" y="618"/>
              </a:cxn>
              <a:cxn ang="0">
                <a:pos x="392" y="835"/>
              </a:cxn>
              <a:cxn ang="0">
                <a:pos x="351" y="1002"/>
              </a:cxn>
              <a:cxn ang="0">
                <a:pos x="8" y="1027"/>
              </a:cxn>
              <a:cxn ang="0">
                <a:pos x="0" y="1211"/>
              </a:cxn>
              <a:cxn ang="0">
                <a:pos x="351" y="1261"/>
              </a:cxn>
              <a:cxn ang="0">
                <a:pos x="384" y="1419"/>
              </a:cxn>
              <a:cxn ang="0">
                <a:pos x="125" y="1653"/>
              </a:cxn>
              <a:cxn ang="0">
                <a:pos x="217" y="1795"/>
              </a:cxn>
              <a:cxn ang="0">
                <a:pos x="509" y="1661"/>
              </a:cxn>
              <a:cxn ang="0">
                <a:pos x="618" y="1770"/>
              </a:cxn>
              <a:cxn ang="0">
                <a:pos x="467" y="2045"/>
              </a:cxn>
              <a:cxn ang="0">
                <a:pos x="609" y="2162"/>
              </a:cxn>
              <a:cxn ang="0">
                <a:pos x="868" y="1912"/>
              </a:cxn>
              <a:cxn ang="0">
                <a:pos x="1018" y="1962"/>
              </a:cxn>
              <a:cxn ang="0">
                <a:pos x="1052" y="2304"/>
              </a:cxn>
              <a:cxn ang="0">
                <a:pos x="1277" y="2313"/>
              </a:cxn>
              <a:cxn ang="0">
                <a:pos x="1302" y="1954"/>
              </a:cxn>
              <a:cxn ang="0">
                <a:pos x="1494" y="1904"/>
              </a:cxn>
              <a:cxn ang="0">
                <a:pos x="1720" y="2154"/>
              </a:cxn>
              <a:cxn ang="0">
                <a:pos x="1870" y="2062"/>
              </a:cxn>
              <a:cxn ang="0">
                <a:pos x="1720" y="1762"/>
              </a:cxn>
              <a:cxn ang="0">
                <a:pos x="1820" y="1636"/>
              </a:cxn>
              <a:cxn ang="0">
                <a:pos x="2120" y="1778"/>
              </a:cxn>
              <a:cxn ang="0">
                <a:pos x="2212" y="1620"/>
              </a:cxn>
              <a:cxn ang="0">
                <a:pos x="1937" y="1419"/>
              </a:cxn>
              <a:cxn ang="0">
                <a:pos x="1970" y="1244"/>
              </a:cxn>
              <a:cxn ang="0">
                <a:pos x="2312" y="1211"/>
              </a:cxn>
              <a:cxn ang="0">
                <a:pos x="2304" y="1035"/>
              </a:cxn>
              <a:cxn ang="0">
                <a:pos x="1962" y="985"/>
              </a:cxn>
              <a:cxn ang="0">
                <a:pos x="1928" y="852"/>
              </a:cxn>
              <a:cxn ang="0">
                <a:pos x="2204" y="660"/>
              </a:cxn>
              <a:cxn ang="0">
                <a:pos x="2112" y="501"/>
              </a:cxn>
              <a:cxn ang="0">
                <a:pos x="1803" y="626"/>
              </a:cxn>
              <a:cxn ang="0">
                <a:pos x="1703" y="526"/>
              </a:cxn>
              <a:cxn ang="0">
                <a:pos x="1861" y="234"/>
              </a:cxn>
              <a:cxn ang="0">
                <a:pos x="1711" y="142"/>
              </a:cxn>
              <a:cxn ang="0">
                <a:pos x="1469" y="384"/>
              </a:cxn>
            </a:cxnLst>
            <a:rect l="0" t="0" r="r" b="b"/>
            <a:pathLst>
              <a:path w="2312" h="2313">
                <a:moveTo>
                  <a:pt x="1469" y="384"/>
                </a:moveTo>
                <a:lnTo>
                  <a:pt x="1285" y="342"/>
                </a:lnTo>
                <a:lnTo>
                  <a:pt x="1260" y="0"/>
                </a:lnTo>
                <a:lnTo>
                  <a:pt x="1035" y="17"/>
                </a:lnTo>
                <a:lnTo>
                  <a:pt x="1018" y="342"/>
                </a:lnTo>
                <a:lnTo>
                  <a:pt x="868" y="393"/>
                </a:lnTo>
                <a:lnTo>
                  <a:pt x="651" y="117"/>
                </a:lnTo>
                <a:lnTo>
                  <a:pt x="501" y="201"/>
                </a:lnTo>
                <a:lnTo>
                  <a:pt x="643" y="509"/>
                </a:lnTo>
                <a:lnTo>
                  <a:pt x="543" y="610"/>
                </a:lnTo>
                <a:lnTo>
                  <a:pt x="217" y="493"/>
                </a:lnTo>
                <a:lnTo>
                  <a:pt x="142" y="618"/>
                </a:lnTo>
                <a:lnTo>
                  <a:pt x="392" y="835"/>
                </a:lnTo>
                <a:lnTo>
                  <a:pt x="351" y="1002"/>
                </a:lnTo>
                <a:lnTo>
                  <a:pt x="8" y="1027"/>
                </a:lnTo>
                <a:lnTo>
                  <a:pt x="0" y="1211"/>
                </a:lnTo>
                <a:lnTo>
                  <a:pt x="351" y="1261"/>
                </a:lnTo>
                <a:lnTo>
                  <a:pt x="384" y="1419"/>
                </a:lnTo>
                <a:lnTo>
                  <a:pt x="125" y="1653"/>
                </a:lnTo>
                <a:lnTo>
                  <a:pt x="217" y="1795"/>
                </a:lnTo>
                <a:lnTo>
                  <a:pt x="509" y="1661"/>
                </a:lnTo>
                <a:lnTo>
                  <a:pt x="618" y="1770"/>
                </a:lnTo>
                <a:lnTo>
                  <a:pt x="467" y="2045"/>
                </a:lnTo>
                <a:lnTo>
                  <a:pt x="609" y="2162"/>
                </a:lnTo>
                <a:lnTo>
                  <a:pt x="868" y="1912"/>
                </a:lnTo>
                <a:lnTo>
                  <a:pt x="1018" y="1962"/>
                </a:lnTo>
                <a:lnTo>
                  <a:pt x="1052" y="2304"/>
                </a:lnTo>
                <a:lnTo>
                  <a:pt x="1277" y="2313"/>
                </a:lnTo>
                <a:lnTo>
                  <a:pt x="1302" y="1954"/>
                </a:lnTo>
                <a:lnTo>
                  <a:pt x="1494" y="1904"/>
                </a:lnTo>
                <a:lnTo>
                  <a:pt x="1720" y="2154"/>
                </a:lnTo>
                <a:lnTo>
                  <a:pt x="1870" y="2062"/>
                </a:lnTo>
                <a:lnTo>
                  <a:pt x="1720" y="1762"/>
                </a:lnTo>
                <a:lnTo>
                  <a:pt x="1820" y="1636"/>
                </a:lnTo>
                <a:lnTo>
                  <a:pt x="2120" y="1778"/>
                </a:lnTo>
                <a:lnTo>
                  <a:pt x="2212" y="1620"/>
                </a:lnTo>
                <a:lnTo>
                  <a:pt x="1937" y="1419"/>
                </a:lnTo>
                <a:lnTo>
                  <a:pt x="1970" y="1244"/>
                </a:lnTo>
                <a:lnTo>
                  <a:pt x="2312" y="1211"/>
                </a:lnTo>
                <a:lnTo>
                  <a:pt x="2304" y="1035"/>
                </a:lnTo>
                <a:lnTo>
                  <a:pt x="1962" y="985"/>
                </a:lnTo>
                <a:lnTo>
                  <a:pt x="1928" y="852"/>
                </a:lnTo>
                <a:lnTo>
                  <a:pt x="2204" y="660"/>
                </a:lnTo>
                <a:lnTo>
                  <a:pt x="2112" y="501"/>
                </a:lnTo>
                <a:lnTo>
                  <a:pt x="1803" y="626"/>
                </a:lnTo>
                <a:lnTo>
                  <a:pt x="1703" y="526"/>
                </a:lnTo>
                <a:lnTo>
                  <a:pt x="1861" y="234"/>
                </a:lnTo>
                <a:lnTo>
                  <a:pt x="1711" y="142"/>
                </a:lnTo>
                <a:lnTo>
                  <a:pt x="1469" y="384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bg2"/>
              </a:gs>
            </a:gsLst>
            <a:lin ang="27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9878" name="Freeform 6"/>
          <p:cNvSpPr>
            <a:spLocks/>
          </p:cNvSpPr>
          <p:nvPr/>
        </p:nvSpPr>
        <p:spPr bwMode="hidden">
          <a:xfrm>
            <a:off x="3175" y="4797425"/>
            <a:ext cx="3417888" cy="2097088"/>
          </a:xfrm>
          <a:custGeom>
            <a:avLst/>
            <a:gdLst/>
            <a:ahLst/>
            <a:cxnLst>
              <a:cxn ang="0">
                <a:pos x="1368" y="358"/>
              </a:cxn>
              <a:cxn ang="0">
                <a:pos x="1197" y="318"/>
              </a:cxn>
              <a:cxn ang="0">
                <a:pos x="1173" y="0"/>
              </a:cxn>
              <a:cxn ang="0">
                <a:pos x="964" y="16"/>
              </a:cxn>
              <a:cxn ang="0">
                <a:pos x="948" y="318"/>
              </a:cxn>
              <a:cxn ang="0">
                <a:pos x="808" y="366"/>
              </a:cxn>
              <a:cxn ang="0">
                <a:pos x="606" y="109"/>
              </a:cxn>
              <a:cxn ang="0">
                <a:pos x="467" y="187"/>
              </a:cxn>
              <a:cxn ang="0">
                <a:pos x="599" y="474"/>
              </a:cxn>
              <a:cxn ang="0">
                <a:pos x="506" y="568"/>
              </a:cxn>
              <a:cxn ang="0">
                <a:pos x="202" y="459"/>
              </a:cxn>
              <a:cxn ang="0">
                <a:pos x="132" y="576"/>
              </a:cxn>
              <a:cxn ang="0">
                <a:pos x="365" y="778"/>
              </a:cxn>
              <a:cxn ang="0">
                <a:pos x="327" y="933"/>
              </a:cxn>
              <a:cxn ang="0">
                <a:pos x="7" y="956"/>
              </a:cxn>
              <a:cxn ang="0">
                <a:pos x="0" y="1128"/>
              </a:cxn>
              <a:cxn ang="0">
                <a:pos x="327" y="1174"/>
              </a:cxn>
              <a:cxn ang="0">
                <a:pos x="358" y="1321"/>
              </a:cxn>
              <a:cxn ang="0">
                <a:pos x="1804" y="1321"/>
              </a:cxn>
              <a:cxn ang="0">
                <a:pos x="1835" y="1158"/>
              </a:cxn>
              <a:cxn ang="0">
                <a:pos x="2153" y="1128"/>
              </a:cxn>
              <a:cxn ang="0">
                <a:pos x="2146" y="964"/>
              </a:cxn>
              <a:cxn ang="0">
                <a:pos x="1827" y="917"/>
              </a:cxn>
              <a:cxn ang="0">
                <a:pos x="1795" y="793"/>
              </a:cxn>
              <a:cxn ang="0">
                <a:pos x="2052" y="615"/>
              </a:cxn>
              <a:cxn ang="0">
                <a:pos x="1967" y="467"/>
              </a:cxn>
              <a:cxn ang="0">
                <a:pos x="1679" y="583"/>
              </a:cxn>
              <a:cxn ang="0">
                <a:pos x="1586" y="490"/>
              </a:cxn>
              <a:cxn ang="0">
                <a:pos x="1733" y="218"/>
              </a:cxn>
              <a:cxn ang="0">
                <a:pos x="1593" y="132"/>
              </a:cxn>
              <a:cxn ang="0">
                <a:pos x="1368" y="358"/>
              </a:cxn>
            </a:cxnLst>
            <a:rect l="0" t="0" r="r" b="b"/>
            <a:pathLst>
              <a:path w="2153" h="1321">
                <a:moveTo>
                  <a:pt x="1368" y="358"/>
                </a:moveTo>
                <a:lnTo>
                  <a:pt x="1197" y="318"/>
                </a:lnTo>
                <a:lnTo>
                  <a:pt x="1173" y="0"/>
                </a:lnTo>
                <a:lnTo>
                  <a:pt x="964" y="16"/>
                </a:lnTo>
                <a:lnTo>
                  <a:pt x="948" y="318"/>
                </a:lnTo>
                <a:lnTo>
                  <a:pt x="808" y="366"/>
                </a:lnTo>
                <a:lnTo>
                  <a:pt x="606" y="109"/>
                </a:lnTo>
                <a:lnTo>
                  <a:pt x="467" y="187"/>
                </a:lnTo>
                <a:lnTo>
                  <a:pt x="599" y="474"/>
                </a:lnTo>
                <a:lnTo>
                  <a:pt x="506" y="568"/>
                </a:lnTo>
                <a:lnTo>
                  <a:pt x="202" y="459"/>
                </a:lnTo>
                <a:lnTo>
                  <a:pt x="132" y="576"/>
                </a:lnTo>
                <a:lnTo>
                  <a:pt x="365" y="778"/>
                </a:lnTo>
                <a:lnTo>
                  <a:pt x="327" y="933"/>
                </a:lnTo>
                <a:lnTo>
                  <a:pt x="7" y="956"/>
                </a:lnTo>
                <a:lnTo>
                  <a:pt x="0" y="1128"/>
                </a:lnTo>
                <a:lnTo>
                  <a:pt x="327" y="1174"/>
                </a:lnTo>
                <a:lnTo>
                  <a:pt x="358" y="1321"/>
                </a:lnTo>
                <a:lnTo>
                  <a:pt x="1804" y="1321"/>
                </a:lnTo>
                <a:lnTo>
                  <a:pt x="1835" y="1158"/>
                </a:lnTo>
                <a:lnTo>
                  <a:pt x="2153" y="1128"/>
                </a:lnTo>
                <a:lnTo>
                  <a:pt x="2146" y="964"/>
                </a:lnTo>
                <a:lnTo>
                  <a:pt x="1827" y="917"/>
                </a:lnTo>
                <a:lnTo>
                  <a:pt x="1795" y="793"/>
                </a:lnTo>
                <a:lnTo>
                  <a:pt x="2052" y="615"/>
                </a:lnTo>
                <a:lnTo>
                  <a:pt x="1967" y="467"/>
                </a:lnTo>
                <a:lnTo>
                  <a:pt x="1679" y="583"/>
                </a:lnTo>
                <a:lnTo>
                  <a:pt x="1586" y="490"/>
                </a:lnTo>
                <a:lnTo>
                  <a:pt x="1733" y="218"/>
                </a:lnTo>
                <a:lnTo>
                  <a:pt x="1593" y="132"/>
                </a:lnTo>
                <a:lnTo>
                  <a:pt x="1368" y="358"/>
                </a:lnTo>
                <a:close/>
              </a:path>
            </a:pathLst>
          </a:custGeom>
          <a:solidFill>
            <a:schemeClr val="bg1">
              <a:alpha val="5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9879" name="Freeform 7"/>
          <p:cNvSpPr>
            <a:spLocks/>
          </p:cNvSpPr>
          <p:nvPr/>
        </p:nvSpPr>
        <p:spPr bwMode="hidden">
          <a:xfrm>
            <a:off x="4494213" y="4425950"/>
            <a:ext cx="2263775" cy="2263775"/>
          </a:xfrm>
          <a:custGeom>
            <a:avLst/>
            <a:gdLst/>
            <a:ahLst/>
            <a:cxnLst>
              <a:cxn ang="0">
                <a:pos x="1469" y="384"/>
              </a:cxn>
              <a:cxn ang="0">
                <a:pos x="1285" y="342"/>
              </a:cxn>
              <a:cxn ang="0">
                <a:pos x="1260" y="0"/>
              </a:cxn>
              <a:cxn ang="0">
                <a:pos x="1035" y="17"/>
              </a:cxn>
              <a:cxn ang="0">
                <a:pos x="1018" y="342"/>
              </a:cxn>
              <a:cxn ang="0">
                <a:pos x="868" y="393"/>
              </a:cxn>
              <a:cxn ang="0">
                <a:pos x="651" y="117"/>
              </a:cxn>
              <a:cxn ang="0">
                <a:pos x="501" y="201"/>
              </a:cxn>
              <a:cxn ang="0">
                <a:pos x="643" y="509"/>
              </a:cxn>
              <a:cxn ang="0">
                <a:pos x="543" y="610"/>
              </a:cxn>
              <a:cxn ang="0">
                <a:pos x="217" y="493"/>
              </a:cxn>
              <a:cxn ang="0">
                <a:pos x="142" y="618"/>
              </a:cxn>
              <a:cxn ang="0">
                <a:pos x="392" y="835"/>
              </a:cxn>
              <a:cxn ang="0">
                <a:pos x="351" y="1002"/>
              </a:cxn>
              <a:cxn ang="0">
                <a:pos x="8" y="1027"/>
              </a:cxn>
              <a:cxn ang="0">
                <a:pos x="0" y="1211"/>
              </a:cxn>
              <a:cxn ang="0">
                <a:pos x="351" y="1261"/>
              </a:cxn>
              <a:cxn ang="0">
                <a:pos x="384" y="1419"/>
              </a:cxn>
              <a:cxn ang="0">
                <a:pos x="125" y="1653"/>
              </a:cxn>
              <a:cxn ang="0">
                <a:pos x="217" y="1795"/>
              </a:cxn>
              <a:cxn ang="0">
                <a:pos x="509" y="1661"/>
              </a:cxn>
              <a:cxn ang="0">
                <a:pos x="618" y="1770"/>
              </a:cxn>
              <a:cxn ang="0">
                <a:pos x="467" y="2045"/>
              </a:cxn>
              <a:cxn ang="0">
                <a:pos x="609" y="2162"/>
              </a:cxn>
              <a:cxn ang="0">
                <a:pos x="868" y="1912"/>
              </a:cxn>
              <a:cxn ang="0">
                <a:pos x="1018" y="1962"/>
              </a:cxn>
              <a:cxn ang="0">
                <a:pos x="1052" y="2304"/>
              </a:cxn>
              <a:cxn ang="0">
                <a:pos x="1277" y="2313"/>
              </a:cxn>
              <a:cxn ang="0">
                <a:pos x="1302" y="1954"/>
              </a:cxn>
              <a:cxn ang="0">
                <a:pos x="1494" y="1904"/>
              </a:cxn>
              <a:cxn ang="0">
                <a:pos x="1720" y="2154"/>
              </a:cxn>
              <a:cxn ang="0">
                <a:pos x="1870" y="2062"/>
              </a:cxn>
              <a:cxn ang="0">
                <a:pos x="1720" y="1762"/>
              </a:cxn>
              <a:cxn ang="0">
                <a:pos x="1820" y="1636"/>
              </a:cxn>
              <a:cxn ang="0">
                <a:pos x="2120" y="1778"/>
              </a:cxn>
              <a:cxn ang="0">
                <a:pos x="2212" y="1620"/>
              </a:cxn>
              <a:cxn ang="0">
                <a:pos x="1937" y="1419"/>
              </a:cxn>
              <a:cxn ang="0">
                <a:pos x="1970" y="1244"/>
              </a:cxn>
              <a:cxn ang="0">
                <a:pos x="2312" y="1211"/>
              </a:cxn>
              <a:cxn ang="0">
                <a:pos x="2304" y="1035"/>
              </a:cxn>
              <a:cxn ang="0">
                <a:pos x="1962" y="985"/>
              </a:cxn>
              <a:cxn ang="0">
                <a:pos x="1928" y="852"/>
              </a:cxn>
              <a:cxn ang="0">
                <a:pos x="2204" y="660"/>
              </a:cxn>
              <a:cxn ang="0">
                <a:pos x="2112" y="501"/>
              </a:cxn>
              <a:cxn ang="0">
                <a:pos x="1803" y="626"/>
              </a:cxn>
              <a:cxn ang="0">
                <a:pos x="1703" y="526"/>
              </a:cxn>
              <a:cxn ang="0">
                <a:pos x="1861" y="234"/>
              </a:cxn>
              <a:cxn ang="0">
                <a:pos x="1711" y="142"/>
              </a:cxn>
              <a:cxn ang="0">
                <a:pos x="1469" y="384"/>
              </a:cxn>
            </a:cxnLst>
            <a:rect l="0" t="0" r="r" b="b"/>
            <a:pathLst>
              <a:path w="2312" h="2313">
                <a:moveTo>
                  <a:pt x="1469" y="384"/>
                </a:moveTo>
                <a:lnTo>
                  <a:pt x="1285" y="342"/>
                </a:lnTo>
                <a:lnTo>
                  <a:pt x="1260" y="0"/>
                </a:lnTo>
                <a:lnTo>
                  <a:pt x="1035" y="17"/>
                </a:lnTo>
                <a:lnTo>
                  <a:pt x="1018" y="342"/>
                </a:lnTo>
                <a:lnTo>
                  <a:pt x="868" y="393"/>
                </a:lnTo>
                <a:lnTo>
                  <a:pt x="651" y="117"/>
                </a:lnTo>
                <a:lnTo>
                  <a:pt x="501" y="201"/>
                </a:lnTo>
                <a:lnTo>
                  <a:pt x="643" y="509"/>
                </a:lnTo>
                <a:lnTo>
                  <a:pt x="543" y="610"/>
                </a:lnTo>
                <a:lnTo>
                  <a:pt x="217" y="493"/>
                </a:lnTo>
                <a:lnTo>
                  <a:pt x="142" y="618"/>
                </a:lnTo>
                <a:lnTo>
                  <a:pt x="392" y="835"/>
                </a:lnTo>
                <a:lnTo>
                  <a:pt x="351" y="1002"/>
                </a:lnTo>
                <a:lnTo>
                  <a:pt x="8" y="1027"/>
                </a:lnTo>
                <a:lnTo>
                  <a:pt x="0" y="1211"/>
                </a:lnTo>
                <a:lnTo>
                  <a:pt x="351" y="1261"/>
                </a:lnTo>
                <a:lnTo>
                  <a:pt x="384" y="1419"/>
                </a:lnTo>
                <a:lnTo>
                  <a:pt x="125" y="1653"/>
                </a:lnTo>
                <a:lnTo>
                  <a:pt x="217" y="1795"/>
                </a:lnTo>
                <a:lnTo>
                  <a:pt x="509" y="1661"/>
                </a:lnTo>
                <a:lnTo>
                  <a:pt x="618" y="1770"/>
                </a:lnTo>
                <a:lnTo>
                  <a:pt x="467" y="2045"/>
                </a:lnTo>
                <a:lnTo>
                  <a:pt x="609" y="2162"/>
                </a:lnTo>
                <a:lnTo>
                  <a:pt x="868" y="1912"/>
                </a:lnTo>
                <a:lnTo>
                  <a:pt x="1018" y="1962"/>
                </a:lnTo>
                <a:lnTo>
                  <a:pt x="1052" y="2304"/>
                </a:lnTo>
                <a:lnTo>
                  <a:pt x="1277" y="2313"/>
                </a:lnTo>
                <a:lnTo>
                  <a:pt x="1302" y="1954"/>
                </a:lnTo>
                <a:lnTo>
                  <a:pt x="1494" y="1904"/>
                </a:lnTo>
                <a:lnTo>
                  <a:pt x="1720" y="2154"/>
                </a:lnTo>
                <a:lnTo>
                  <a:pt x="1870" y="2062"/>
                </a:lnTo>
                <a:lnTo>
                  <a:pt x="1720" y="1762"/>
                </a:lnTo>
                <a:lnTo>
                  <a:pt x="1820" y="1636"/>
                </a:lnTo>
                <a:lnTo>
                  <a:pt x="2120" y="1778"/>
                </a:lnTo>
                <a:lnTo>
                  <a:pt x="2212" y="1620"/>
                </a:lnTo>
                <a:lnTo>
                  <a:pt x="1937" y="1419"/>
                </a:lnTo>
                <a:lnTo>
                  <a:pt x="1970" y="1244"/>
                </a:lnTo>
                <a:lnTo>
                  <a:pt x="2312" y="1211"/>
                </a:lnTo>
                <a:lnTo>
                  <a:pt x="2304" y="1035"/>
                </a:lnTo>
                <a:lnTo>
                  <a:pt x="1962" y="985"/>
                </a:lnTo>
                <a:lnTo>
                  <a:pt x="1928" y="852"/>
                </a:lnTo>
                <a:lnTo>
                  <a:pt x="2204" y="660"/>
                </a:lnTo>
                <a:lnTo>
                  <a:pt x="2112" y="501"/>
                </a:lnTo>
                <a:lnTo>
                  <a:pt x="1803" y="626"/>
                </a:lnTo>
                <a:lnTo>
                  <a:pt x="1703" y="526"/>
                </a:lnTo>
                <a:lnTo>
                  <a:pt x="1861" y="234"/>
                </a:lnTo>
                <a:lnTo>
                  <a:pt x="1711" y="142"/>
                </a:lnTo>
                <a:lnTo>
                  <a:pt x="1469" y="384"/>
                </a:lnTo>
                <a:close/>
              </a:path>
            </a:pathLst>
          </a:cu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27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9880" name="Freeform 8"/>
          <p:cNvSpPr>
            <a:spLocks/>
          </p:cNvSpPr>
          <p:nvPr/>
        </p:nvSpPr>
        <p:spPr bwMode="hidden">
          <a:xfrm>
            <a:off x="5646738" y="487363"/>
            <a:ext cx="2928937" cy="2930525"/>
          </a:xfrm>
          <a:custGeom>
            <a:avLst/>
            <a:gdLst/>
            <a:ahLst/>
            <a:cxnLst>
              <a:cxn ang="0">
                <a:pos x="1469" y="384"/>
              </a:cxn>
              <a:cxn ang="0">
                <a:pos x="1285" y="342"/>
              </a:cxn>
              <a:cxn ang="0">
                <a:pos x="1260" y="0"/>
              </a:cxn>
              <a:cxn ang="0">
                <a:pos x="1035" y="17"/>
              </a:cxn>
              <a:cxn ang="0">
                <a:pos x="1018" y="342"/>
              </a:cxn>
              <a:cxn ang="0">
                <a:pos x="868" y="393"/>
              </a:cxn>
              <a:cxn ang="0">
                <a:pos x="651" y="117"/>
              </a:cxn>
              <a:cxn ang="0">
                <a:pos x="501" y="201"/>
              </a:cxn>
              <a:cxn ang="0">
                <a:pos x="643" y="509"/>
              </a:cxn>
              <a:cxn ang="0">
                <a:pos x="543" y="610"/>
              </a:cxn>
              <a:cxn ang="0">
                <a:pos x="217" y="493"/>
              </a:cxn>
              <a:cxn ang="0">
                <a:pos x="142" y="618"/>
              </a:cxn>
              <a:cxn ang="0">
                <a:pos x="392" y="835"/>
              </a:cxn>
              <a:cxn ang="0">
                <a:pos x="351" y="1002"/>
              </a:cxn>
              <a:cxn ang="0">
                <a:pos x="8" y="1027"/>
              </a:cxn>
              <a:cxn ang="0">
                <a:pos x="0" y="1211"/>
              </a:cxn>
              <a:cxn ang="0">
                <a:pos x="351" y="1261"/>
              </a:cxn>
              <a:cxn ang="0">
                <a:pos x="384" y="1419"/>
              </a:cxn>
              <a:cxn ang="0">
                <a:pos x="125" y="1653"/>
              </a:cxn>
              <a:cxn ang="0">
                <a:pos x="217" y="1795"/>
              </a:cxn>
              <a:cxn ang="0">
                <a:pos x="509" y="1661"/>
              </a:cxn>
              <a:cxn ang="0">
                <a:pos x="618" y="1770"/>
              </a:cxn>
              <a:cxn ang="0">
                <a:pos x="467" y="2045"/>
              </a:cxn>
              <a:cxn ang="0">
                <a:pos x="609" y="2162"/>
              </a:cxn>
              <a:cxn ang="0">
                <a:pos x="868" y="1912"/>
              </a:cxn>
              <a:cxn ang="0">
                <a:pos x="1018" y="1962"/>
              </a:cxn>
              <a:cxn ang="0">
                <a:pos x="1052" y="2304"/>
              </a:cxn>
              <a:cxn ang="0">
                <a:pos x="1277" y="2313"/>
              </a:cxn>
              <a:cxn ang="0">
                <a:pos x="1302" y="1954"/>
              </a:cxn>
              <a:cxn ang="0">
                <a:pos x="1494" y="1904"/>
              </a:cxn>
              <a:cxn ang="0">
                <a:pos x="1720" y="2154"/>
              </a:cxn>
              <a:cxn ang="0">
                <a:pos x="1870" y="2062"/>
              </a:cxn>
              <a:cxn ang="0">
                <a:pos x="1720" y="1762"/>
              </a:cxn>
              <a:cxn ang="0">
                <a:pos x="1820" y="1636"/>
              </a:cxn>
              <a:cxn ang="0">
                <a:pos x="2120" y="1778"/>
              </a:cxn>
              <a:cxn ang="0">
                <a:pos x="2212" y="1620"/>
              </a:cxn>
              <a:cxn ang="0">
                <a:pos x="1937" y="1419"/>
              </a:cxn>
              <a:cxn ang="0">
                <a:pos x="1970" y="1244"/>
              </a:cxn>
              <a:cxn ang="0">
                <a:pos x="2312" y="1211"/>
              </a:cxn>
              <a:cxn ang="0">
                <a:pos x="2304" y="1035"/>
              </a:cxn>
              <a:cxn ang="0">
                <a:pos x="1962" y="985"/>
              </a:cxn>
              <a:cxn ang="0">
                <a:pos x="1928" y="852"/>
              </a:cxn>
              <a:cxn ang="0">
                <a:pos x="2204" y="660"/>
              </a:cxn>
              <a:cxn ang="0">
                <a:pos x="2112" y="501"/>
              </a:cxn>
              <a:cxn ang="0">
                <a:pos x="1803" y="626"/>
              </a:cxn>
              <a:cxn ang="0">
                <a:pos x="1703" y="526"/>
              </a:cxn>
              <a:cxn ang="0">
                <a:pos x="1861" y="234"/>
              </a:cxn>
              <a:cxn ang="0">
                <a:pos x="1711" y="142"/>
              </a:cxn>
              <a:cxn ang="0">
                <a:pos x="1469" y="384"/>
              </a:cxn>
            </a:cxnLst>
            <a:rect l="0" t="0" r="r" b="b"/>
            <a:pathLst>
              <a:path w="2312" h="2313">
                <a:moveTo>
                  <a:pt x="1469" y="384"/>
                </a:moveTo>
                <a:lnTo>
                  <a:pt x="1285" y="342"/>
                </a:lnTo>
                <a:lnTo>
                  <a:pt x="1260" y="0"/>
                </a:lnTo>
                <a:lnTo>
                  <a:pt x="1035" y="17"/>
                </a:lnTo>
                <a:lnTo>
                  <a:pt x="1018" y="342"/>
                </a:lnTo>
                <a:lnTo>
                  <a:pt x="868" y="393"/>
                </a:lnTo>
                <a:lnTo>
                  <a:pt x="651" y="117"/>
                </a:lnTo>
                <a:lnTo>
                  <a:pt x="501" y="201"/>
                </a:lnTo>
                <a:lnTo>
                  <a:pt x="643" y="509"/>
                </a:lnTo>
                <a:lnTo>
                  <a:pt x="543" y="610"/>
                </a:lnTo>
                <a:lnTo>
                  <a:pt x="217" y="493"/>
                </a:lnTo>
                <a:lnTo>
                  <a:pt x="142" y="618"/>
                </a:lnTo>
                <a:lnTo>
                  <a:pt x="392" y="835"/>
                </a:lnTo>
                <a:lnTo>
                  <a:pt x="351" y="1002"/>
                </a:lnTo>
                <a:lnTo>
                  <a:pt x="8" y="1027"/>
                </a:lnTo>
                <a:lnTo>
                  <a:pt x="0" y="1211"/>
                </a:lnTo>
                <a:lnTo>
                  <a:pt x="351" y="1261"/>
                </a:lnTo>
                <a:lnTo>
                  <a:pt x="384" y="1419"/>
                </a:lnTo>
                <a:lnTo>
                  <a:pt x="125" y="1653"/>
                </a:lnTo>
                <a:lnTo>
                  <a:pt x="217" y="1795"/>
                </a:lnTo>
                <a:lnTo>
                  <a:pt x="509" y="1661"/>
                </a:lnTo>
                <a:lnTo>
                  <a:pt x="618" y="1770"/>
                </a:lnTo>
                <a:lnTo>
                  <a:pt x="467" y="2045"/>
                </a:lnTo>
                <a:lnTo>
                  <a:pt x="609" y="2162"/>
                </a:lnTo>
                <a:lnTo>
                  <a:pt x="868" y="1912"/>
                </a:lnTo>
                <a:lnTo>
                  <a:pt x="1018" y="1962"/>
                </a:lnTo>
                <a:lnTo>
                  <a:pt x="1052" y="2304"/>
                </a:lnTo>
                <a:lnTo>
                  <a:pt x="1277" y="2313"/>
                </a:lnTo>
                <a:lnTo>
                  <a:pt x="1302" y="1954"/>
                </a:lnTo>
                <a:lnTo>
                  <a:pt x="1494" y="1904"/>
                </a:lnTo>
                <a:lnTo>
                  <a:pt x="1720" y="2154"/>
                </a:lnTo>
                <a:lnTo>
                  <a:pt x="1870" y="2062"/>
                </a:lnTo>
                <a:lnTo>
                  <a:pt x="1720" y="1762"/>
                </a:lnTo>
                <a:lnTo>
                  <a:pt x="1820" y="1636"/>
                </a:lnTo>
                <a:lnTo>
                  <a:pt x="2120" y="1778"/>
                </a:lnTo>
                <a:lnTo>
                  <a:pt x="2212" y="1620"/>
                </a:lnTo>
                <a:lnTo>
                  <a:pt x="1937" y="1419"/>
                </a:lnTo>
                <a:lnTo>
                  <a:pt x="1970" y="1244"/>
                </a:lnTo>
                <a:lnTo>
                  <a:pt x="2312" y="1211"/>
                </a:lnTo>
                <a:lnTo>
                  <a:pt x="2304" y="1035"/>
                </a:lnTo>
                <a:lnTo>
                  <a:pt x="1962" y="985"/>
                </a:lnTo>
                <a:lnTo>
                  <a:pt x="1928" y="852"/>
                </a:lnTo>
                <a:lnTo>
                  <a:pt x="2204" y="660"/>
                </a:lnTo>
                <a:lnTo>
                  <a:pt x="2112" y="501"/>
                </a:lnTo>
                <a:lnTo>
                  <a:pt x="1803" y="626"/>
                </a:lnTo>
                <a:lnTo>
                  <a:pt x="1703" y="526"/>
                </a:lnTo>
                <a:lnTo>
                  <a:pt x="1861" y="234"/>
                </a:lnTo>
                <a:lnTo>
                  <a:pt x="1711" y="142"/>
                </a:lnTo>
                <a:lnTo>
                  <a:pt x="1469" y="384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bg2"/>
              </a:gs>
            </a:gsLst>
            <a:lin ang="27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9881" name="Freeform 9"/>
          <p:cNvSpPr>
            <a:spLocks/>
          </p:cNvSpPr>
          <p:nvPr/>
        </p:nvSpPr>
        <p:spPr bwMode="hidden">
          <a:xfrm>
            <a:off x="7146925" y="2555875"/>
            <a:ext cx="2008188" cy="3997325"/>
          </a:xfrm>
          <a:custGeom>
            <a:avLst/>
            <a:gdLst/>
            <a:ahLst/>
            <a:cxnLst>
              <a:cxn ang="0">
                <a:pos x="1265" y="0"/>
              </a:cxn>
              <a:cxn ang="0">
                <a:pos x="1128" y="18"/>
              </a:cxn>
              <a:cxn ang="0">
                <a:pos x="1110" y="372"/>
              </a:cxn>
              <a:cxn ang="0">
                <a:pos x="946" y="428"/>
              </a:cxn>
              <a:cxn ang="0">
                <a:pos x="710" y="127"/>
              </a:cxn>
              <a:cxn ang="0">
                <a:pos x="546" y="219"/>
              </a:cxn>
              <a:cxn ang="0">
                <a:pos x="701" y="555"/>
              </a:cxn>
              <a:cxn ang="0">
                <a:pos x="592" y="665"/>
              </a:cxn>
              <a:cxn ang="0">
                <a:pos x="237" y="537"/>
              </a:cxn>
              <a:cxn ang="0">
                <a:pos x="155" y="674"/>
              </a:cxn>
              <a:cxn ang="0">
                <a:pos x="427" y="911"/>
              </a:cxn>
              <a:cxn ang="0">
                <a:pos x="383" y="1093"/>
              </a:cxn>
              <a:cxn ang="0">
                <a:pos x="9" y="1121"/>
              </a:cxn>
              <a:cxn ang="0">
                <a:pos x="0" y="1322"/>
              </a:cxn>
              <a:cxn ang="0">
                <a:pos x="383" y="1376"/>
              </a:cxn>
              <a:cxn ang="0">
                <a:pos x="419" y="1549"/>
              </a:cxn>
              <a:cxn ang="0">
                <a:pos x="136" y="1804"/>
              </a:cxn>
              <a:cxn ang="0">
                <a:pos x="237" y="1959"/>
              </a:cxn>
              <a:cxn ang="0">
                <a:pos x="555" y="1813"/>
              </a:cxn>
              <a:cxn ang="0">
                <a:pos x="674" y="1932"/>
              </a:cxn>
              <a:cxn ang="0">
                <a:pos x="509" y="2232"/>
              </a:cxn>
              <a:cxn ang="0">
                <a:pos x="664" y="2360"/>
              </a:cxn>
              <a:cxn ang="0">
                <a:pos x="946" y="2087"/>
              </a:cxn>
              <a:cxn ang="0">
                <a:pos x="1110" y="2142"/>
              </a:cxn>
              <a:cxn ang="0">
                <a:pos x="1147" y="2515"/>
              </a:cxn>
              <a:cxn ang="0">
                <a:pos x="1265" y="2518"/>
              </a:cxn>
              <a:cxn ang="0">
                <a:pos x="1265" y="0"/>
              </a:cxn>
            </a:cxnLst>
            <a:rect l="0" t="0" r="r" b="b"/>
            <a:pathLst>
              <a:path w="1265" h="2518">
                <a:moveTo>
                  <a:pt x="1265" y="0"/>
                </a:moveTo>
                <a:lnTo>
                  <a:pt x="1128" y="18"/>
                </a:lnTo>
                <a:lnTo>
                  <a:pt x="1110" y="372"/>
                </a:lnTo>
                <a:lnTo>
                  <a:pt x="946" y="428"/>
                </a:lnTo>
                <a:lnTo>
                  <a:pt x="710" y="127"/>
                </a:lnTo>
                <a:lnTo>
                  <a:pt x="546" y="219"/>
                </a:lnTo>
                <a:lnTo>
                  <a:pt x="701" y="555"/>
                </a:lnTo>
                <a:lnTo>
                  <a:pt x="592" y="665"/>
                </a:lnTo>
                <a:lnTo>
                  <a:pt x="237" y="537"/>
                </a:lnTo>
                <a:lnTo>
                  <a:pt x="155" y="674"/>
                </a:lnTo>
                <a:lnTo>
                  <a:pt x="427" y="911"/>
                </a:lnTo>
                <a:lnTo>
                  <a:pt x="383" y="1093"/>
                </a:lnTo>
                <a:lnTo>
                  <a:pt x="9" y="1121"/>
                </a:lnTo>
                <a:lnTo>
                  <a:pt x="0" y="1322"/>
                </a:lnTo>
                <a:lnTo>
                  <a:pt x="383" y="1376"/>
                </a:lnTo>
                <a:lnTo>
                  <a:pt x="419" y="1549"/>
                </a:lnTo>
                <a:lnTo>
                  <a:pt x="136" y="1804"/>
                </a:lnTo>
                <a:lnTo>
                  <a:pt x="237" y="1959"/>
                </a:lnTo>
                <a:lnTo>
                  <a:pt x="555" y="1813"/>
                </a:lnTo>
                <a:lnTo>
                  <a:pt x="674" y="1932"/>
                </a:lnTo>
                <a:lnTo>
                  <a:pt x="509" y="2232"/>
                </a:lnTo>
                <a:lnTo>
                  <a:pt x="664" y="2360"/>
                </a:lnTo>
                <a:lnTo>
                  <a:pt x="946" y="2087"/>
                </a:lnTo>
                <a:lnTo>
                  <a:pt x="1110" y="2142"/>
                </a:lnTo>
                <a:lnTo>
                  <a:pt x="1147" y="2515"/>
                </a:lnTo>
                <a:lnTo>
                  <a:pt x="1265" y="2518"/>
                </a:lnTo>
                <a:lnTo>
                  <a:pt x="1265" y="0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9882" name="Freeform 10"/>
          <p:cNvSpPr>
            <a:spLocks/>
          </p:cNvSpPr>
          <p:nvPr/>
        </p:nvSpPr>
        <p:spPr bwMode="hidden">
          <a:xfrm rot="-5400000">
            <a:off x="3977481" y="-853281"/>
            <a:ext cx="1722438" cy="3429000"/>
          </a:xfrm>
          <a:custGeom>
            <a:avLst/>
            <a:gdLst/>
            <a:ahLst/>
            <a:cxnLst>
              <a:cxn ang="0">
                <a:pos x="1265" y="0"/>
              </a:cxn>
              <a:cxn ang="0">
                <a:pos x="1128" y="18"/>
              </a:cxn>
              <a:cxn ang="0">
                <a:pos x="1110" y="372"/>
              </a:cxn>
              <a:cxn ang="0">
                <a:pos x="946" y="428"/>
              </a:cxn>
              <a:cxn ang="0">
                <a:pos x="710" y="127"/>
              </a:cxn>
              <a:cxn ang="0">
                <a:pos x="546" y="219"/>
              </a:cxn>
              <a:cxn ang="0">
                <a:pos x="701" y="555"/>
              </a:cxn>
              <a:cxn ang="0">
                <a:pos x="592" y="665"/>
              </a:cxn>
              <a:cxn ang="0">
                <a:pos x="237" y="537"/>
              </a:cxn>
              <a:cxn ang="0">
                <a:pos x="155" y="674"/>
              </a:cxn>
              <a:cxn ang="0">
                <a:pos x="427" y="911"/>
              </a:cxn>
              <a:cxn ang="0">
                <a:pos x="383" y="1093"/>
              </a:cxn>
              <a:cxn ang="0">
                <a:pos x="9" y="1121"/>
              </a:cxn>
              <a:cxn ang="0">
                <a:pos x="0" y="1322"/>
              </a:cxn>
              <a:cxn ang="0">
                <a:pos x="383" y="1376"/>
              </a:cxn>
              <a:cxn ang="0">
                <a:pos x="419" y="1549"/>
              </a:cxn>
              <a:cxn ang="0">
                <a:pos x="136" y="1804"/>
              </a:cxn>
              <a:cxn ang="0">
                <a:pos x="237" y="1959"/>
              </a:cxn>
              <a:cxn ang="0">
                <a:pos x="555" y="1813"/>
              </a:cxn>
              <a:cxn ang="0">
                <a:pos x="674" y="1932"/>
              </a:cxn>
              <a:cxn ang="0">
                <a:pos x="509" y="2232"/>
              </a:cxn>
              <a:cxn ang="0">
                <a:pos x="664" y="2360"/>
              </a:cxn>
              <a:cxn ang="0">
                <a:pos x="946" y="2087"/>
              </a:cxn>
              <a:cxn ang="0">
                <a:pos x="1110" y="2142"/>
              </a:cxn>
              <a:cxn ang="0">
                <a:pos x="1147" y="2515"/>
              </a:cxn>
              <a:cxn ang="0">
                <a:pos x="1265" y="2518"/>
              </a:cxn>
              <a:cxn ang="0">
                <a:pos x="1265" y="0"/>
              </a:cxn>
            </a:cxnLst>
            <a:rect l="0" t="0" r="r" b="b"/>
            <a:pathLst>
              <a:path w="1265" h="2518">
                <a:moveTo>
                  <a:pt x="1265" y="0"/>
                </a:moveTo>
                <a:lnTo>
                  <a:pt x="1128" y="18"/>
                </a:lnTo>
                <a:lnTo>
                  <a:pt x="1110" y="372"/>
                </a:lnTo>
                <a:lnTo>
                  <a:pt x="946" y="428"/>
                </a:lnTo>
                <a:lnTo>
                  <a:pt x="710" y="127"/>
                </a:lnTo>
                <a:lnTo>
                  <a:pt x="546" y="219"/>
                </a:lnTo>
                <a:lnTo>
                  <a:pt x="701" y="555"/>
                </a:lnTo>
                <a:lnTo>
                  <a:pt x="592" y="665"/>
                </a:lnTo>
                <a:lnTo>
                  <a:pt x="237" y="537"/>
                </a:lnTo>
                <a:lnTo>
                  <a:pt x="155" y="674"/>
                </a:lnTo>
                <a:lnTo>
                  <a:pt x="427" y="911"/>
                </a:lnTo>
                <a:lnTo>
                  <a:pt x="383" y="1093"/>
                </a:lnTo>
                <a:lnTo>
                  <a:pt x="9" y="1121"/>
                </a:lnTo>
                <a:lnTo>
                  <a:pt x="0" y="1322"/>
                </a:lnTo>
                <a:lnTo>
                  <a:pt x="383" y="1376"/>
                </a:lnTo>
                <a:lnTo>
                  <a:pt x="419" y="1549"/>
                </a:lnTo>
                <a:lnTo>
                  <a:pt x="136" y="1804"/>
                </a:lnTo>
                <a:lnTo>
                  <a:pt x="237" y="1959"/>
                </a:lnTo>
                <a:lnTo>
                  <a:pt x="555" y="1813"/>
                </a:lnTo>
                <a:lnTo>
                  <a:pt x="674" y="1932"/>
                </a:lnTo>
                <a:lnTo>
                  <a:pt x="509" y="2232"/>
                </a:lnTo>
                <a:lnTo>
                  <a:pt x="664" y="2360"/>
                </a:lnTo>
                <a:lnTo>
                  <a:pt x="946" y="2087"/>
                </a:lnTo>
                <a:lnTo>
                  <a:pt x="1110" y="2142"/>
                </a:lnTo>
                <a:lnTo>
                  <a:pt x="1147" y="2515"/>
                </a:lnTo>
                <a:lnTo>
                  <a:pt x="1265" y="2518"/>
                </a:lnTo>
                <a:lnTo>
                  <a:pt x="1265" y="0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pic>
        <p:nvPicPr>
          <p:cNvPr id="79883" name="Picture 11" descr="Facbanna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invGray">
          <a:xfrm>
            <a:off x="3175" y="-3175"/>
            <a:ext cx="803275" cy="6858000"/>
          </a:xfrm>
          <a:prstGeom prst="rect">
            <a:avLst/>
          </a:prstGeom>
          <a:noFill/>
        </p:spPr>
      </p:pic>
      <p:sp>
        <p:nvSpPr>
          <p:cNvPr id="79884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11430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79885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2133600" y="4114800"/>
            <a:ext cx="6400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79886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11430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9887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5814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9888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0104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BD286971-1E38-4533-9D23-A56597516A7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C50482-93D6-4D20-AE20-F3BEFEE7B49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96100" y="3048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66800" y="3048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51749F-4F84-4B9F-9547-49005369218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919D968-7748-4B85-A118-83815A02147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C14534-9F0F-4316-BA49-175DBBE6CE3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6800" y="16764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29200" y="16764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722A29-40A6-4540-AD6A-9AA8579B877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1643E3-35A8-4FD4-8381-9E753625F55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711A8F-49F5-4EA8-A902-E0B76F1EBF9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04C426-3C5B-40CF-9AD4-9138B7905BB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869E038-CEC4-4F62-93F8-0D4BA3170A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59EFA19-4E57-4D13-9955-F03D4EBA060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2"/>
            </a:gs>
            <a:gs pos="50000">
              <a:schemeClr val="bg1"/>
            </a:gs>
            <a:gs pos="100000">
              <a:schemeClr val="bg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Freeform 2"/>
          <p:cNvSpPr>
            <a:spLocks/>
          </p:cNvSpPr>
          <p:nvPr/>
        </p:nvSpPr>
        <p:spPr bwMode="hidden">
          <a:xfrm>
            <a:off x="-11113" y="1836738"/>
            <a:ext cx="2268538" cy="2709862"/>
          </a:xfrm>
          <a:custGeom>
            <a:avLst/>
            <a:gdLst/>
            <a:ahLst/>
            <a:cxnLst>
              <a:cxn ang="0">
                <a:pos x="808" y="283"/>
              </a:cxn>
              <a:cxn ang="0">
                <a:pos x="673" y="252"/>
              </a:cxn>
              <a:cxn ang="0">
                <a:pos x="654" y="0"/>
              </a:cxn>
              <a:cxn ang="0">
                <a:pos x="488" y="13"/>
              </a:cxn>
              <a:cxn ang="0">
                <a:pos x="476" y="252"/>
              </a:cxn>
              <a:cxn ang="0">
                <a:pos x="365" y="290"/>
              </a:cxn>
              <a:cxn ang="0">
                <a:pos x="206" y="86"/>
              </a:cxn>
              <a:cxn ang="0">
                <a:pos x="95" y="148"/>
              </a:cxn>
              <a:cxn ang="0">
                <a:pos x="200" y="376"/>
              </a:cxn>
              <a:cxn ang="0">
                <a:pos x="126" y="450"/>
              </a:cxn>
              <a:cxn ang="0">
                <a:pos x="0" y="423"/>
              </a:cxn>
              <a:cxn ang="0">
                <a:pos x="0" y="1273"/>
              </a:cxn>
              <a:cxn ang="0">
                <a:pos x="101" y="1226"/>
              </a:cxn>
              <a:cxn ang="0">
                <a:pos x="181" y="1306"/>
              </a:cxn>
              <a:cxn ang="0">
                <a:pos x="70" y="1509"/>
              </a:cxn>
              <a:cxn ang="0">
                <a:pos x="175" y="1596"/>
              </a:cxn>
              <a:cxn ang="0">
                <a:pos x="365" y="1411"/>
              </a:cxn>
              <a:cxn ang="0">
                <a:pos x="476" y="1448"/>
              </a:cxn>
              <a:cxn ang="0">
                <a:pos x="501" y="1700"/>
              </a:cxn>
              <a:cxn ang="0">
                <a:pos x="667" y="1707"/>
              </a:cxn>
              <a:cxn ang="0">
                <a:pos x="685" y="1442"/>
              </a:cxn>
              <a:cxn ang="0">
                <a:pos x="826" y="1405"/>
              </a:cxn>
              <a:cxn ang="0">
                <a:pos x="993" y="1590"/>
              </a:cxn>
              <a:cxn ang="0">
                <a:pos x="1103" y="1522"/>
              </a:cxn>
              <a:cxn ang="0">
                <a:pos x="993" y="1300"/>
              </a:cxn>
              <a:cxn ang="0">
                <a:pos x="1067" y="1207"/>
              </a:cxn>
              <a:cxn ang="0">
                <a:pos x="1288" y="1312"/>
              </a:cxn>
              <a:cxn ang="0">
                <a:pos x="1355" y="1196"/>
              </a:cxn>
              <a:cxn ang="0">
                <a:pos x="1153" y="1047"/>
              </a:cxn>
              <a:cxn ang="0">
                <a:pos x="1177" y="918"/>
              </a:cxn>
              <a:cxn ang="0">
                <a:pos x="1429" y="894"/>
              </a:cxn>
              <a:cxn ang="0">
                <a:pos x="1423" y="764"/>
              </a:cxn>
              <a:cxn ang="0">
                <a:pos x="1171" y="727"/>
              </a:cxn>
              <a:cxn ang="0">
                <a:pos x="1146" y="629"/>
              </a:cxn>
              <a:cxn ang="0">
                <a:pos x="1349" y="487"/>
              </a:cxn>
              <a:cxn ang="0">
                <a:pos x="1282" y="370"/>
              </a:cxn>
              <a:cxn ang="0">
                <a:pos x="1054" y="462"/>
              </a:cxn>
              <a:cxn ang="0">
                <a:pos x="980" y="388"/>
              </a:cxn>
              <a:cxn ang="0">
                <a:pos x="1097" y="173"/>
              </a:cxn>
              <a:cxn ang="0">
                <a:pos x="986" y="105"/>
              </a:cxn>
              <a:cxn ang="0">
                <a:pos x="808" y="283"/>
              </a:cxn>
            </a:cxnLst>
            <a:rect l="0" t="0" r="r" b="b"/>
            <a:pathLst>
              <a:path w="1429" h="1707">
                <a:moveTo>
                  <a:pt x="808" y="283"/>
                </a:moveTo>
                <a:lnTo>
                  <a:pt x="673" y="252"/>
                </a:lnTo>
                <a:lnTo>
                  <a:pt x="654" y="0"/>
                </a:lnTo>
                <a:lnTo>
                  <a:pt x="488" y="13"/>
                </a:lnTo>
                <a:lnTo>
                  <a:pt x="476" y="252"/>
                </a:lnTo>
                <a:lnTo>
                  <a:pt x="365" y="290"/>
                </a:lnTo>
                <a:lnTo>
                  <a:pt x="206" y="86"/>
                </a:lnTo>
                <a:lnTo>
                  <a:pt x="95" y="148"/>
                </a:lnTo>
                <a:lnTo>
                  <a:pt x="200" y="376"/>
                </a:lnTo>
                <a:lnTo>
                  <a:pt x="126" y="450"/>
                </a:lnTo>
                <a:lnTo>
                  <a:pt x="0" y="423"/>
                </a:lnTo>
                <a:lnTo>
                  <a:pt x="0" y="1273"/>
                </a:lnTo>
                <a:lnTo>
                  <a:pt x="101" y="1226"/>
                </a:lnTo>
                <a:lnTo>
                  <a:pt x="181" y="1306"/>
                </a:lnTo>
                <a:lnTo>
                  <a:pt x="70" y="1509"/>
                </a:lnTo>
                <a:lnTo>
                  <a:pt x="175" y="1596"/>
                </a:lnTo>
                <a:lnTo>
                  <a:pt x="365" y="1411"/>
                </a:lnTo>
                <a:lnTo>
                  <a:pt x="476" y="1448"/>
                </a:lnTo>
                <a:lnTo>
                  <a:pt x="501" y="1700"/>
                </a:lnTo>
                <a:lnTo>
                  <a:pt x="667" y="1707"/>
                </a:lnTo>
                <a:lnTo>
                  <a:pt x="685" y="1442"/>
                </a:lnTo>
                <a:lnTo>
                  <a:pt x="826" y="1405"/>
                </a:lnTo>
                <a:lnTo>
                  <a:pt x="993" y="1590"/>
                </a:lnTo>
                <a:lnTo>
                  <a:pt x="1103" y="1522"/>
                </a:lnTo>
                <a:lnTo>
                  <a:pt x="993" y="1300"/>
                </a:lnTo>
                <a:lnTo>
                  <a:pt x="1067" y="1207"/>
                </a:lnTo>
                <a:lnTo>
                  <a:pt x="1288" y="1312"/>
                </a:lnTo>
                <a:lnTo>
                  <a:pt x="1355" y="1196"/>
                </a:lnTo>
                <a:lnTo>
                  <a:pt x="1153" y="1047"/>
                </a:lnTo>
                <a:lnTo>
                  <a:pt x="1177" y="918"/>
                </a:lnTo>
                <a:lnTo>
                  <a:pt x="1429" y="894"/>
                </a:lnTo>
                <a:lnTo>
                  <a:pt x="1423" y="764"/>
                </a:lnTo>
                <a:lnTo>
                  <a:pt x="1171" y="727"/>
                </a:lnTo>
                <a:lnTo>
                  <a:pt x="1146" y="629"/>
                </a:lnTo>
                <a:lnTo>
                  <a:pt x="1349" y="487"/>
                </a:lnTo>
                <a:lnTo>
                  <a:pt x="1282" y="370"/>
                </a:lnTo>
                <a:lnTo>
                  <a:pt x="1054" y="462"/>
                </a:lnTo>
                <a:lnTo>
                  <a:pt x="980" y="388"/>
                </a:lnTo>
                <a:lnTo>
                  <a:pt x="1097" y="173"/>
                </a:lnTo>
                <a:lnTo>
                  <a:pt x="986" y="105"/>
                </a:lnTo>
                <a:lnTo>
                  <a:pt x="808" y="283"/>
                </a:lnTo>
                <a:close/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8851" name="Freeform 3"/>
          <p:cNvSpPr>
            <a:spLocks/>
          </p:cNvSpPr>
          <p:nvPr/>
        </p:nvSpPr>
        <p:spPr bwMode="hidden">
          <a:xfrm>
            <a:off x="107950" y="15875"/>
            <a:ext cx="838200" cy="787400"/>
          </a:xfrm>
          <a:custGeom>
            <a:avLst/>
            <a:gdLst/>
            <a:ahLst/>
            <a:cxnLst>
              <a:cxn ang="0">
                <a:pos x="335" y="56"/>
              </a:cxn>
              <a:cxn ang="0">
                <a:pos x="293" y="46"/>
              </a:cxn>
              <a:cxn ang="0">
                <a:pos x="288" y="0"/>
              </a:cxn>
              <a:cxn ang="0">
                <a:pos x="238" y="0"/>
              </a:cxn>
              <a:cxn ang="0">
                <a:pos x="232" y="46"/>
              </a:cxn>
              <a:cxn ang="0">
                <a:pos x="198" y="58"/>
              </a:cxn>
              <a:cxn ang="0">
                <a:pos x="146" y="0"/>
              </a:cxn>
              <a:cxn ang="0">
                <a:pos x="114" y="14"/>
              </a:cxn>
              <a:cxn ang="0">
                <a:pos x="147" y="84"/>
              </a:cxn>
              <a:cxn ang="0">
                <a:pos x="124" y="107"/>
              </a:cxn>
              <a:cxn ang="0">
                <a:pos x="50" y="81"/>
              </a:cxn>
              <a:cxn ang="0">
                <a:pos x="32" y="109"/>
              </a:cxn>
              <a:cxn ang="0">
                <a:pos x="90" y="159"/>
              </a:cxn>
              <a:cxn ang="0">
                <a:pos x="80" y="197"/>
              </a:cxn>
              <a:cxn ang="0">
                <a:pos x="2" y="202"/>
              </a:cxn>
              <a:cxn ang="0">
                <a:pos x="0" y="244"/>
              </a:cxn>
              <a:cxn ang="0">
                <a:pos x="80" y="256"/>
              </a:cxn>
              <a:cxn ang="0">
                <a:pos x="88" y="292"/>
              </a:cxn>
              <a:cxn ang="0">
                <a:pos x="29" y="345"/>
              </a:cxn>
              <a:cxn ang="0">
                <a:pos x="50" y="378"/>
              </a:cxn>
              <a:cxn ang="0">
                <a:pos x="116" y="347"/>
              </a:cxn>
              <a:cxn ang="0">
                <a:pos x="141" y="372"/>
              </a:cxn>
              <a:cxn ang="0">
                <a:pos x="107" y="435"/>
              </a:cxn>
              <a:cxn ang="0">
                <a:pos x="139" y="462"/>
              </a:cxn>
              <a:cxn ang="0">
                <a:pos x="198" y="404"/>
              </a:cxn>
              <a:cxn ang="0">
                <a:pos x="232" y="416"/>
              </a:cxn>
              <a:cxn ang="0">
                <a:pos x="240" y="494"/>
              </a:cxn>
              <a:cxn ang="0">
                <a:pos x="292" y="496"/>
              </a:cxn>
              <a:cxn ang="0">
                <a:pos x="297" y="414"/>
              </a:cxn>
              <a:cxn ang="0">
                <a:pos x="341" y="403"/>
              </a:cxn>
              <a:cxn ang="0">
                <a:pos x="393" y="460"/>
              </a:cxn>
              <a:cxn ang="0">
                <a:pos x="427" y="439"/>
              </a:cxn>
              <a:cxn ang="0">
                <a:pos x="393" y="370"/>
              </a:cxn>
              <a:cxn ang="0">
                <a:pos x="416" y="341"/>
              </a:cxn>
              <a:cxn ang="0">
                <a:pos x="484" y="374"/>
              </a:cxn>
              <a:cxn ang="0">
                <a:pos x="505" y="338"/>
              </a:cxn>
              <a:cxn ang="0">
                <a:pos x="442" y="292"/>
              </a:cxn>
              <a:cxn ang="0">
                <a:pos x="450" y="252"/>
              </a:cxn>
              <a:cxn ang="0">
                <a:pos x="528" y="244"/>
              </a:cxn>
              <a:cxn ang="0">
                <a:pos x="526" y="204"/>
              </a:cxn>
              <a:cxn ang="0">
                <a:pos x="448" y="193"/>
              </a:cxn>
              <a:cxn ang="0">
                <a:pos x="440" y="162"/>
              </a:cxn>
              <a:cxn ang="0">
                <a:pos x="503" y="119"/>
              </a:cxn>
              <a:cxn ang="0">
                <a:pos x="482" y="82"/>
              </a:cxn>
              <a:cxn ang="0">
                <a:pos x="412" y="111"/>
              </a:cxn>
              <a:cxn ang="0">
                <a:pos x="389" y="88"/>
              </a:cxn>
              <a:cxn ang="0">
                <a:pos x="425" y="21"/>
              </a:cxn>
              <a:cxn ang="0">
                <a:pos x="391" y="0"/>
              </a:cxn>
              <a:cxn ang="0">
                <a:pos x="335" y="56"/>
              </a:cxn>
            </a:cxnLst>
            <a:rect l="0" t="0" r="r" b="b"/>
            <a:pathLst>
              <a:path w="528" h="496">
                <a:moveTo>
                  <a:pt x="335" y="56"/>
                </a:moveTo>
                <a:lnTo>
                  <a:pt x="293" y="46"/>
                </a:lnTo>
                <a:lnTo>
                  <a:pt x="288" y="0"/>
                </a:lnTo>
                <a:lnTo>
                  <a:pt x="238" y="0"/>
                </a:lnTo>
                <a:lnTo>
                  <a:pt x="232" y="46"/>
                </a:lnTo>
                <a:lnTo>
                  <a:pt x="198" y="58"/>
                </a:lnTo>
                <a:lnTo>
                  <a:pt x="146" y="0"/>
                </a:lnTo>
                <a:lnTo>
                  <a:pt x="114" y="14"/>
                </a:lnTo>
                <a:lnTo>
                  <a:pt x="147" y="84"/>
                </a:lnTo>
                <a:lnTo>
                  <a:pt x="124" y="107"/>
                </a:lnTo>
                <a:lnTo>
                  <a:pt x="50" y="81"/>
                </a:lnTo>
                <a:lnTo>
                  <a:pt x="32" y="109"/>
                </a:lnTo>
                <a:lnTo>
                  <a:pt x="90" y="159"/>
                </a:lnTo>
                <a:lnTo>
                  <a:pt x="80" y="197"/>
                </a:lnTo>
                <a:lnTo>
                  <a:pt x="2" y="202"/>
                </a:lnTo>
                <a:lnTo>
                  <a:pt x="0" y="244"/>
                </a:lnTo>
                <a:lnTo>
                  <a:pt x="80" y="256"/>
                </a:lnTo>
                <a:lnTo>
                  <a:pt x="88" y="292"/>
                </a:lnTo>
                <a:lnTo>
                  <a:pt x="29" y="345"/>
                </a:lnTo>
                <a:lnTo>
                  <a:pt x="50" y="378"/>
                </a:lnTo>
                <a:lnTo>
                  <a:pt x="116" y="347"/>
                </a:lnTo>
                <a:lnTo>
                  <a:pt x="141" y="372"/>
                </a:lnTo>
                <a:lnTo>
                  <a:pt x="107" y="435"/>
                </a:lnTo>
                <a:lnTo>
                  <a:pt x="139" y="462"/>
                </a:lnTo>
                <a:lnTo>
                  <a:pt x="198" y="404"/>
                </a:lnTo>
                <a:lnTo>
                  <a:pt x="232" y="416"/>
                </a:lnTo>
                <a:lnTo>
                  <a:pt x="240" y="494"/>
                </a:lnTo>
                <a:lnTo>
                  <a:pt x="292" y="496"/>
                </a:lnTo>
                <a:lnTo>
                  <a:pt x="297" y="414"/>
                </a:lnTo>
                <a:lnTo>
                  <a:pt x="341" y="403"/>
                </a:lnTo>
                <a:lnTo>
                  <a:pt x="393" y="460"/>
                </a:lnTo>
                <a:lnTo>
                  <a:pt x="427" y="439"/>
                </a:lnTo>
                <a:lnTo>
                  <a:pt x="393" y="370"/>
                </a:lnTo>
                <a:lnTo>
                  <a:pt x="416" y="341"/>
                </a:lnTo>
                <a:lnTo>
                  <a:pt x="484" y="374"/>
                </a:lnTo>
                <a:lnTo>
                  <a:pt x="505" y="338"/>
                </a:lnTo>
                <a:lnTo>
                  <a:pt x="442" y="292"/>
                </a:lnTo>
                <a:lnTo>
                  <a:pt x="450" y="252"/>
                </a:lnTo>
                <a:lnTo>
                  <a:pt x="528" y="244"/>
                </a:lnTo>
                <a:lnTo>
                  <a:pt x="526" y="204"/>
                </a:lnTo>
                <a:lnTo>
                  <a:pt x="448" y="193"/>
                </a:lnTo>
                <a:lnTo>
                  <a:pt x="440" y="162"/>
                </a:lnTo>
                <a:lnTo>
                  <a:pt x="503" y="119"/>
                </a:lnTo>
                <a:lnTo>
                  <a:pt x="482" y="82"/>
                </a:lnTo>
                <a:lnTo>
                  <a:pt x="412" y="111"/>
                </a:lnTo>
                <a:lnTo>
                  <a:pt x="389" y="88"/>
                </a:lnTo>
                <a:lnTo>
                  <a:pt x="425" y="21"/>
                </a:lnTo>
                <a:lnTo>
                  <a:pt x="391" y="0"/>
                </a:lnTo>
                <a:lnTo>
                  <a:pt x="335" y="56"/>
                </a:lnTo>
                <a:close/>
              </a:path>
            </a:pathLst>
          </a:custGeom>
          <a:gradFill rotWithShape="0">
            <a:gsLst>
              <a:gs pos="0">
                <a:schemeClr val="accent1"/>
              </a:gs>
              <a:gs pos="100000">
                <a:schemeClr val="bg1"/>
              </a:gs>
            </a:gsLst>
            <a:lin ang="27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8852" name="Freeform 4"/>
          <p:cNvSpPr>
            <a:spLocks/>
          </p:cNvSpPr>
          <p:nvPr/>
        </p:nvSpPr>
        <p:spPr bwMode="hidden">
          <a:xfrm>
            <a:off x="1192213" y="354013"/>
            <a:ext cx="2266950" cy="2270125"/>
          </a:xfrm>
          <a:custGeom>
            <a:avLst/>
            <a:gdLst/>
            <a:ahLst/>
            <a:cxnLst>
              <a:cxn ang="0">
                <a:pos x="1469" y="384"/>
              </a:cxn>
              <a:cxn ang="0">
                <a:pos x="1285" y="342"/>
              </a:cxn>
              <a:cxn ang="0">
                <a:pos x="1260" y="0"/>
              </a:cxn>
              <a:cxn ang="0">
                <a:pos x="1035" y="17"/>
              </a:cxn>
              <a:cxn ang="0">
                <a:pos x="1018" y="342"/>
              </a:cxn>
              <a:cxn ang="0">
                <a:pos x="868" y="393"/>
              </a:cxn>
              <a:cxn ang="0">
                <a:pos x="651" y="117"/>
              </a:cxn>
              <a:cxn ang="0">
                <a:pos x="501" y="201"/>
              </a:cxn>
              <a:cxn ang="0">
                <a:pos x="643" y="509"/>
              </a:cxn>
              <a:cxn ang="0">
                <a:pos x="543" y="610"/>
              </a:cxn>
              <a:cxn ang="0">
                <a:pos x="217" y="493"/>
              </a:cxn>
              <a:cxn ang="0">
                <a:pos x="142" y="618"/>
              </a:cxn>
              <a:cxn ang="0">
                <a:pos x="392" y="835"/>
              </a:cxn>
              <a:cxn ang="0">
                <a:pos x="351" y="1002"/>
              </a:cxn>
              <a:cxn ang="0">
                <a:pos x="8" y="1027"/>
              </a:cxn>
              <a:cxn ang="0">
                <a:pos x="0" y="1211"/>
              </a:cxn>
              <a:cxn ang="0">
                <a:pos x="351" y="1261"/>
              </a:cxn>
              <a:cxn ang="0">
                <a:pos x="384" y="1419"/>
              </a:cxn>
              <a:cxn ang="0">
                <a:pos x="125" y="1653"/>
              </a:cxn>
              <a:cxn ang="0">
                <a:pos x="217" y="1795"/>
              </a:cxn>
              <a:cxn ang="0">
                <a:pos x="509" y="1661"/>
              </a:cxn>
              <a:cxn ang="0">
                <a:pos x="618" y="1770"/>
              </a:cxn>
              <a:cxn ang="0">
                <a:pos x="467" y="2045"/>
              </a:cxn>
              <a:cxn ang="0">
                <a:pos x="609" y="2162"/>
              </a:cxn>
              <a:cxn ang="0">
                <a:pos x="868" y="1912"/>
              </a:cxn>
              <a:cxn ang="0">
                <a:pos x="1018" y="1962"/>
              </a:cxn>
              <a:cxn ang="0">
                <a:pos x="1052" y="2304"/>
              </a:cxn>
              <a:cxn ang="0">
                <a:pos x="1277" y="2313"/>
              </a:cxn>
              <a:cxn ang="0">
                <a:pos x="1302" y="1954"/>
              </a:cxn>
              <a:cxn ang="0">
                <a:pos x="1494" y="1904"/>
              </a:cxn>
              <a:cxn ang="0">
                <a:pos x="1720" y="2154"/>
              </a:cxn>
              <a:cxn ang="0">
                <a:pos x="1870" y="2062"/>
              </a:cxn>
              <a:cxn ang="0">
                <a:pos x="1720" y="1762"/>
              </a:cxn>
              <a:cxn ang="0">
                <a:pos x="1820" y="1636"/>
              </a:cxn>
              <a:cxn ang="0">
                <a:pos x="2120" y="1778"/>
              </a:cxn>
              <a:cxn ang="0">
                <a:pos x="2212" y="1620"/>
              </a:cxn>
              <a:cxn ang="0">
                <a:pos x="1937" y="1419"/>
              </a:cxn>
              <a:cxn ang="0">
                <a:pos x="1970" y="1244"/>
              </a:cxn>
              <a:cxn ang="0">
                <a:pos x="2312" y="1211"/>
              </a:cxn>
              <a:cxn ang="0">
                <a:pos x="2304" y="1035"/>
              </a:cxn>
              <a:cxn ang="0">
                <a:pos x="1962" y="985"/>
              </a:cxn>
              <a:cxn ang="0">
                <a:pos x="1928" y="852"/>
              </a:cxn>
              <a:cxn ang="0">
                <a:pos x="2204" y="660"/>
              </a:cxn>
              <a:cxn ang="0">
                <a:pos x="2112" y="501"/>
              </a:cxn>
              <a:cxn ang="0">
                <a:pos x="1803" y="626"/>
              </a:cxn>
              <a:cxn ang="0">
                <a:pos x="1703" y="526"/>
              </a:cxn>
              <a:cxn ang="0">
                <a:pos x="1861" y="234"/>
              </a:cxn>
              <a:cxn ang="0">
                <a:pos x="1711" y="142"/>
              </a:cxn>
              <a:cxn ang="0">
                <a:pos x="1469" y="384"/>
              </a:cxn>
            </a:cxnLst>
            <a:rect l="0" t="0" r="r" b="b"/>
            <a:pathLst>
              <a:path w="2312" h="2313">
                <a:moveTo>
                  <a:pt x="1469" y="384"/>
                </a:moveTo>
                <a:lnTo>
                  <a:pt x="1285" y="342"/>
                </a:lnTo>
                <a:lnTo>
                  <a:pt x="1260" y="0"/>
                </a:lnTo>
                <a:lnTo>
                  <a:pt x="1035" y="17"/>
                </a:lnTo>
                <a:lnTo>
                  <a:pt x="1018" y="342"/>
                </a:lnTo>
                <a:lnTo>
                  <a:pt x="868" y="393"/>
                </a:lnTo>
                <a:lnTo>
                  <a:pt x="651" y="117"/>
                </a:lnTo>
                <a:lnTo>
                  <a:pt x="501" y="201"/>
                </a:lnTo>
                <a:lnTo>
                  <a:pt x="643" y="509"/>
                </a:lnTo>
                <a:lnTo>
                  <a:pt x="543" y="610"/>
                </a:lnTo>
                <a:lnTo>
                  <a:pt x="217" y="493"/>
                </a:lnTo>
                <a:lnTo>
                  <a:pt x="142" y="618"/>
                </a:lnTo>
                <a:lnTo>
                  <a:pt x="392" y="835"/>
                </a:lnTo>
                <a:lnTo>
                  <a:pt x="351" y="1002"/>
                </a:lnTo>
                <a:lnTo>
                  <a:pt x="8" y="1027"/>
                </a:lnTo>
                <a:lnTo>
                  <a:pt x="0" y="1211"/>
                </a:lnTo>
                <a:lnTo>
                  <a:pt x="351" y="1261"/>
                </a:lnTo>
                <a:lnTo>
                  <a:pt x="384" y="1419"/>
                </a:lnTo>
                <a:lnTo>
                  <a:pt x="125" y="1653"/>
                </a:lnTo>
                <a:lnTo>
                  <a:pt x="217" y="1795"/>
                </a:lnTo>
                <a:lnTo>
                  <a:pt x="509" y="1661"/>
                </a:lnTo>
                <a:lnTo>
                  <a:pt x="618" y="1770"/>
                </a:lnTo>
                <a:lnTo>
                  <a:pt x="467" y="2045"/>
                </a:lnTo>
                <a:lnTo>
                  <a:pt x="609" y="2162"/>
                </a:lnTo>
                <a:lnTo>
                  <a:pt x="868" y="1912"/>
                </a:lnTo>
                <a:lnTo>
                  <a:pt x="1018" y="1962"/>
                </a:lnTo>
                <a:lnTo>
                  <a:pt x="1052" y="2304"/>
                </a:lnTo>
                <a:lnTo>
                  <a:pt x="1277" y="2313"/>
                </a:lnTo>
                <a:lnTo>
                  <a:pt x="1302" y="1954"/>
                </a:lnTo>
                <a:lnTo>
                  <a:pt x="1494" y="1904"/>
                </a:lnTo>
                <a:lnTo>
                  <a:pt x="1720" y="2154"/>
                </a:lnTo>
                <a:lnTo>
                  <a:pt x="1870" y="2062"/>
                </a:lnTo>
                <a:lnTo>
                  <a:pt x="1720" y="1762"/>
                </a:lnTo>
                <a:lnTo>
                  <a:pt x="1820" y="1636"/>
                </a:lnTo>
                <a:lnTo>
                  <a:pt x="2120" y="1778"/>
                </a:lnTo>
                <a:lnTo>
                  <a:pt x="2212" y="1620"/>
                </a:lnTo>
                <a:lnTo>
                  <a:pt x="1937" y="1419"/>
                </a:lnTo>
                <a:lnTo>
                  <a:pt x="1970" y="1244"/>
                </a:lnTo>
                <a:lnTo>
                  <a:pt x="2312" y="1211"/>
                </a:lnTo>
                <a:lnTo>
                  <a:pt x="2304" y="1035"/>
                </a:lnTo>
                <a:lnTo>
                  <a:pt x="1962" y="985"/>
                </a:lnTo>
                <a:lnTo>
                  <a:pt x="1928" y="852"/>
                </a:lnTo>
                <a:lnTo>
                  <a:pt x="2204" y="660"/>
                </a:lnTo>
                <a:lnTo>
                  <a:pt x="2112" y="501"/>
                </a:lnTo>
                <a:lnTo>
                  <a:pt x="1803" y="626"/>
                </a:lnTo>
                <a:lnTo>
                  <a:pt x="1703" y="526"/>
                </a:lnTo>
                <a:lnTo>
                  <a:pt x="1861" y="234"/>
                </a:lnTo>
                <a:lnTo>
                  <a:pt x="1711" y="142"/>
                </a:lnTo>
                <a:lnTo>
                  <a:pt x="1469" y="384"/>
                </a:lnTo>
                <a:close/>
              </a:path>
            </a:pathLst>
          </a:cu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189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8853" name="Freeform 5"/>
          <p:cNvSpPr>
            <a:spLocks/>
          </p:cNvSpPr>
          <p:nvPr/>
        </p:nvSpPr>
        <p:spPr bwMode="hidden">
          <a:xfrm>
            <a:off x="2532063" y="1270000"/>
            <a:ext cx="3670300" cy="3671888"/>
          </a:xfrm>
          <a:custGeom>
            <a:avLst/>
            <a:gdLst/>
            <a:ahLst/>
            <a:cxnLst>
              <a:cxn ang="0">
                <a:pos x="1469" y="384"/>
              </a:cxn>
              <a:cxn ang="0">
                <a:pos x="1285" y="342"/>
              </a:cxn>
              <a:cxn ang="0">
                <a:pos x="1260" y="0"/>
              </a:cxn>
              <a:cxn ang="0">
                <a:pos x="1035" y="17"/>
              </a:cxn>
              <a:cxn ang="0">
                <a:pos x="1018" y="342"/>
              </a:cxn>
              <a:cxn ang="0">
                <a:pos x="868" y="393"/>
              </a:cxn>
              <a:cxn ang="0">
                <a:pos x="651" y="117"/>
              </a:cxn>
              <a:cxn ang="0">
                <a:pos x="501" y="201"/>
              </a:cxn>
              <a:cxn ang="0">
                <a:pos x="643" y="509"/>
              </a:cxn>
              <a:cxn ang="0">
                <a:pos x="543" y="610"/>
              </a:cxn>
              <a:cxn ang="0">
                <a:pos x="217" y="493"/>
              </a:cxn>
              <a:cxn ang="0">
                <a:pos x="142" y="618"/>
              </a:cxn>
              <a:cxn ang="0">
                <a:pos x="392" y="835"/>
              </a:cxn>
              <a:cxn ang="0">
                <a:pos x="351" y="1002"/>
              </a:cxn>
              <a:cxn ang="0">
                <a:pos x="8" y="1027"/>
              </a:cxn>
              <a:cxn ang="0">
                <a:pos x="0" y="1211"/>
              </a:cxn>
              <a:cxn ang="0">
                <a:pos x="351" y="1261"/>
              </a:cxn>
              <a:cxn ang="0">
                <a:pos x="384" y="1419"/>
              </a:cxn>
              <a:cxn ang="0">
                <a:pos x="125" y="1653"/>
              </a:cxn>
              <a:cxn ang="0">
                <a:pos x="217" y="1795"/>
              </a:cxn>
              <a:cxn ang="0">
                <a:pos x="509" y="1661"/>
              </a:cxn>
              <a:cxn ang="0">
                <a:pos x="618" y="1770"/>
              </a:cxn>
              <a:cxn ang="0">
                <a:pos x="467" y="2045"/>
              </a:cxn>
              <a:cxn ang="0">
                <a:pos x="609" y="2162"/>
              </a:cxn>
              <a:cxn ang="0">
                <a:pos x="868" y="1912"/>
              </a:cxn>
              <a:cxn ang="0">
                <a:pos x="1018" y="1962"/>
              </a:cxn>
              <a:cxn ang="0">
                <a:pos x="1052" y="2304"/>
              </a:cxn>
              <a:cxn ang="0">
                <a:pos x="1277" y="2313"/>
              </a:cxn>
              <a:cxn ang="0">
                <a:pos x="1302" y="1954"/>
              </a:cxn>
              <a:cxn ang="0">
                <a:pos x="1494" y="1904"/>
              </a:cxn>
              <a:cxn ang="0">
                <a:pos x="1720" y="2154"/>
              </a:cxn>
              <a:cxn ang="0">
                <a:pos x="1870" y="2062"/>
              </a:cxn>
              <a:cxn ang="0">
                <a:pos x="1720" y="1762"/>
              </a:cxn>
              <a:cxn ang="0">
                <a:pos x="1820" y="1636"/>
              </a:cxn>
              <a:cxn ang="0">
                <a:pos x="2120" y="1778"/>
              </a:cxn>
              <a:cxn ang="0">
                <a:pos x="2212" y="1620"/>
              </a:cxn>
              <a:cxn ang="0">
                <a:pos x="1937" y="1419"/>
              </a:cxn>
              <a:cxn ang="0">
                <a:pos x="1970" y="1244"/>
              </a:cxn>
              <a:cxn ang="0">
                <a:pos x="2312" y="1211"/>
              </a:cxn>
              <a:cxn ang="0">
                <a:pos x="2304" y="1035"/>
              </a:cxn>
              <a:cxn ang="0">
                <a:pos x="1962" y="985"/>
              </a:cxn>
              <a:cxn ang="0">
                <a:pos x="1928" y="852"/>
              </a:cxn>
              <a:cxn ang="0">
                <a:pos x="2204" y="660"/>
              </a:cxn>
              <a:cxn ang="0">
                <a:pos x="2112" y="501"/>
              </a:cxn>
              <a:cxn ang="0">
                <a:pos x="1803" y="626"/>
              </a:cxn>
              <a:cxn ang="0">
                <a:pos x="1703" y="526"/>
              </a:cxn>
              <a:cxn ang="0">
                <a:pos x="1861" y="234"/>
              </a:cxn>
              <a:cxn ang="0">
                <a:pos x="1711" y="142"/>
              </a:cxn>
              <a:cxn ang="0">
                <a:pos x="1469" y="384"/>
              </a:cxn>
            </a:cxnLst>
            <a:rect l="0" t="0" r="r" b="b"/>
            <a:pathLst>
              <a:path w="2312" h="2313">
                <a:moveTo>
                  <a:pt x="1469" y="384"/>
                </a:moveTo>
                <a:lnTo>
                  <a:pt x="1285" y="342"/>
                </a:lnTo>
                <a:lnTo>
                  <a:pt x="1260" y="0"/>
                </a:lnTo>
                <a:lnTo>
                  <a:pt x="1035" y="17"/>
                </a:lnTo>
                <a:lnTo>
                  <a:pt x="1018" y="342"/>
                </a:lnTo>
                <a:lnTo>
                  <a:pt x="868" y="393"/>
                </a:lnTo>
                <a:lnTo>
                  <a:pt x="651" y="117"/>
                </a:lnTo>
                <a:lnTo>
                  <a:pt x="501" y="201"/>
                </a:lnTo>
                <a:lnTo>
                  <a:pt x="643" y="509"/>
                </a:lnTo>
                <a:lnTo>
                  <a:pt x="543" y="610"/>
                </a:lnTo>
                <a:lnTo>
                  <a:pt x="217" y="493"/>
                </a:lnTo>
                <a:lnTo>
                  <a:pt x="142" y="618"/>
                </a:lnTo>
                <a:lnTo>
                  <a:pt x="392" y="835"/>
                </a:lnTo>
                <a:lnTo>
                  <a:pt x="351" y="1002"/>
                </a:lnTo>
                <a:lnTo>
                  <a:pt x="8" y="1027"/>
                </a:lnTo>
                <a:lnTo>
                  <a:pt x="0" y="1211"/>
                </a:lnTo>
                <a:lnTo>
                  <a:pt x="351" y="1261"/>
                </a:lnTo>
                <a:lnTo>
                  <a:pt x="384" y="1419"/>
                </a:lnTo>
                <a:lnTo>
                  <a:pt x="125" y="1653"/>
                </a:lnTo>
                <a:lnTo>
                  <a:pt x="217" y="1795"/>
                </a:lnTo>
                <a:lnTo>
                  <a:pt x="509" y="1661"/>
                </a:lnTo>
                <a:lnTo>
                  <a:pt x="618" y="1770"/>
                </a:lnTo>
                <a:lnTo>
                  <a:pt x="467" y="2045"/>
                </a:lnTo>
                <a:lnTo>
                  <a:pt x="609" y="2162"/>
                </a:lnTo>
                <a:lnTo>
                  <a:pt x="868" y="1912"/>
                </a:lnTo>
                <a:lnTo>
                  <a:pt x="1018" y="1962"/>
                </a:lnTo>
                <a:lnTo>
                  <a:pt x="1052" y="2304"/>
                </a:lnTo>
                <a:lnTo>
                  <a:pt x="1277" y="2313"/>
                </a:lnTo>
                <a:lnTo>
                  <a:pt x="1302" y="1954"/>
                </a:lnTo>
                <a:lnTo>
                  <a:pt x="1494" y="1904"/>
                </a:lnTo>
                <a:lnTo>
                  <a:pt x="1720" y="2154"/>
                </a:lnTo>
                <a:lnTo>
                  <a:pt x="1870" y="2062"/>
                </a:lnTo>
                <a:lnTo>
                  <a:pt x="1720" y="1762"/>
                </a:lnTo>
                <a:lnTo>
                  <a:pt x="1820" y="1636"/>
                </a:lnTo>
                <a:lnTo>
                  <a:pt x="2120" y="1778"/>
                </a:lnTo>
                <a:lnTo>
                  <a:pt x="2212" y="1620"/>
                </a:lnTo>
                <a:lnTo>
                  <a:pt x="1937" y="1419"/>
                </a:lnTo>
                <a:lnTo>
                  <a:pt x="1970" y="1244"/>
                </a:lnTo>
                <a:lnTo>
                  <a:pt x="2312" y="1211"/>
                </a:lnTo>
                <a:lnTo>
                  <a:pt x="2304" y="1035"/>
                </a:lnTo>
                <a:lnTo>
                  <a:pt x="1962" y="985"/>
                </a:lnTo>
                <a:lnTo>
                  <a:pt x="1928" y="852"/>
                </a:lnTo>
                <a:lnTo>
                  <a:pt x="2204" y="660"/>
                </a:lnTo>
                <a:lnTo>
                  <a:pt x="2112" y="501"/>
                </a:lnTo>
                <a:lnTo>
                  <a:pt x="1803" y="626"/>
                </a:lnTo>
                <a:lnTo>
                  <a:pt x="1703" y="526"/>
                </a:lnTo>
                <a:lnTo>
                  <a:pt x="1861" y="234"/>
                </a:lnTo>
                <a:lnTo>
                  <a:pt x="1711" y="142"/>
                </a:lnTo>
                <a:lnTo>
                  <a:pt x="1469" y="384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bg2"/>
              </a:gs>
            </a:gsLst>
            <a:lin ang="27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8854" name="Freeform 6"/>
          <p:cNvSpPr>
            <a:spLocks/>
          </p:cNvSpPr>
          <p:nvPr/>
        </p:nvSpPr>
        <p:spPr bwMode="hidden">
          <a:xfrm>
            <a:off x="3175" y="4797425"/>
            <a:ext cx="3417888" cy="2097088"/>
          </a:xfrm>
          <a:custGeom>
            <a:avLst/>
            <a:gdLst/>
            <a:ahLst/>
            <a:cxnLst>
              <a:cxn ang="0">
                <a:pos x="1368" y="358"/>
              </a:cxn>
              <a:cxn ang="0">
                <a:pos x="1197" y="318"/>
              </a:cxn>
              <a:cxn ang="0">
                <a:pos x="1173" y="0"/>
              </a:cxn>
              <a:cxn ang="0">
                <a:pos x="964" y="16"/>
              </a:cxn>
              <a:cxn ang="0">
                <a:pos x="948" y="318"/>
              </a:cxn>
              <a:cxn ang="0">
                <a:pos x="808" y="366"/>
              </a:cxn>
              <a:cxn ang="0">
                <a:pos x="606" y="109"/>
              </a:cxn>
              <a:cxn ang="0">
                <a:pos x="467" y="187"/>
              </a:cxn>
              <a:cxn ang="0">
                <a:pos x="599" y="474"/>
              </a:cxn>
              <a:cxn ang="0">
                <a:pos x="506" y="568"/>
              </a:cxn>
              <a:cxn ang="0">
                <a:pos x="202" y="459"/>
              </a:cxn>
              <a:cxn ang="0">
                <a:pos x="132" y="576"/>
              </a:cxn>
              <a:cxn ang="0">
                <a:pos x="365" y="778"/>
              </a:cxn>
              <a:cxn ang="0">
                <a:pos x="327" y="933"/>
              </a:cxn>
              <a:cxn ang="0">
                <a:pos x="7" y="956"/>
              </a:cxn>
              <a:cxn ang="0">
                <a:pos x="0" y="1128"/>
              </a:cxn>
              <a:cxn ang="0">
                <a:pos x="327" y="1174"/>
              </a:cxn>
              <a:cxn ang="0">
                <a:pos x="358" y="1321"/>
              </a:cxn>
              <a:cxn ang="0">
                <a:pos x="1804" y="1321"/>
              </a:cxn>
              <a:cxn ang="0">
                <a:pos x="1835" y="1158"/>
              </a:cxn>
              <a:cxn ang="0">
                <a:pos x="2153" y="1128"/>
              </a:cxn>
              <a:cxn ang="0">
                <a:pos x="2146" y="964"/>
              </a:cxn>
              <a:cxn ang="0">
                <a:pos x="1827" y="917"/>
              </a:cxn>
              <a:cxn ang="0">
                <a:pos x="1795" y="793"/>
              </a:cxn>
              <a:cxn ang="0">
                <a:pos x="2052" y="615"/>
              </a:cxn>
              <a:cxn ang="0">
                <a:pos x="1967" y="467"/>
              </a:cxn>
              <a:cxn ang="0">
                <a:pos x="1679" y="583"/>
              </a:cxn>
              <a:cxn ang="0">
                <a:pos x="1586" y="490"/>
              </a:cxn>
              <a:cxn ang="0">
                <a:pos x="1733" y="218"/>
              </a:cxn>
              <a:cxn ang="0">
                <a:pos x="1593" y="132"/>
              </a:cxn>
              <a:cxn ang="0">
                <a:pos x="1368" y="358"/>
              </a:cxn>
            </a:cxnLst>
            <a:rect l="0" t="0" r="r" b="b"/>
            <a:pathLst>
              <a:path w="2153" h="1321">
                <a:moveTo>
                  <a:pt x="1368" y="358"/>
                </a:moveTo>
                <a:lnTo>
                  <a:pt x="1197" y="318"/>
                </a:lnTo>
                <a:lnTo>
                  <a:pt x="1173" y="0"/>
                </a:lnTo>
                <a:lnTo>
                  <a:pt x="964" y="16"/>
                </a:lnTo>
                <a:lnTo>
                  <a:pt x="948" y="318"/>
                </a:lnTo>
                <a:lnTo>
                  <a:pt x="808" y="366"/>
                </a:lnTo>
                <a:lnTo>
                  <a:pt x="606" y="109"/>
                </a:lnTo>
                <a:lnTo>
                  <a:pt x="467" y="187"/>
                </a:lnTo>
                <a:lnTo>
                  <a:pt x="599" y="474"/>
                </a:lnTo>
                <a:lnTo>
                  <a:pt x="506" y="568"/>
                </a:lnTo>
                <a:lnTo>
                  <a:pt x="202" y="459"/>
                </a:lnTo>
                <a:lnTo>
                  <a:pt x="132" y="576"/>
                </a:lnTo>
                <a:lnTo>
                  <a:pt x="365" y="778"/>
                </a:lnTo>
                <a:lnTo>
                  <a:pt x="327" y="933"/>
                </a:lnTo>
                <a:lnTo>
                  <a:pt x="7" y="956"/>
                </a:lnTo>
                <a:lnTo>
                  <a:pt x="0" y="1128"/>
                </a:lnTo>
                <a:lnTo>
                  <a:pt x="327" y="1174"/>
                </a:lnTo>
                <a:lnTo>
                  <a:pt x="358" y="1321"/>
                </a:lnTo>
                <a:lnTo>
                  <a:pt x="1804" y="1321"/>
                </a:lnTo>
                <a:lnTo>
                  <a:pt x="1835" y="1158"/>
                </a:lnTo>
                <a:lnTo>
                  <a:pt x="2153" y="1128"/>
                </a:lnTo>
                <a:lnTo>
                  <a:pt x="2146" y="964"/>
                </a:lnTo>
                <a:lnTo>
                  <a:pt x="1827" y="917"/>
                </a:lnTo>
                <a:lnTo>
                  <a:pt x="1795" y="793"/>
                </a:lnTo>
                <a:lnTo>
                  <a:pt x="2052" y="615"/>
                </a:lnTo>
                <a:lnTo>
                  <a:pt x="1967" y="467"/>
                </a:lnTo>
                <a:lnTo>
                  <a:pt x="1679" y="583"/>
                </a:lnTo>
                <a:lnTo>
                  <a:pt x="1586" y="490"/>
                </a:lnTo>
                <a:lnTo>
                  <a:pt x="1733" y="218"/>
                </a:lnTo>
                <a:lnTo>
                  <a:pt x="1593" y="132"/>
                </a:lnTo>
                <a:lnTo>
                  <a:pt x="1368" y="358"/>
                </a:lnTo>
                <a:close/>
              </a:path>
            </a:pathLst>
          </a:custGeom>
          <a:solidFill>
            <a:schemeClr val="bg1">
              <a:alpha val="50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8855" name="Freeform 7"/>
          <p:cNvSpPr>
            <a:spLocks/>
          </p:cNvSpPr>
          <p:nvPr/>
        </p:nvSpPr>
        <p:spPr bwMode="hidden">
          <a:xfrm>
            <a:off x="4494213" y="4425950"/>
            <a:ext cx="2263775" cy="2263775"/>
          </a:xfrm>
          <a:custGeom>
            <a:avLst/>
            <a:gdLst/>
            <a:ahLst/>
            <a:cxnLst>
              <a:cxn ang="0">
                <a:pos x="1469" y="384"/>
              </a:cxn>
              <a:cxn ang="0">
                <a:pos x="1285" y="342"/>
              </a:cxn>
              <a:cxn ang="0">
                <a:pos x="1260" y="0"/>
              </a:cxn>
              <a:cxn ang="0">
                <a:pos x="1035" y="17"/>
              </a:cxn>
              <a:cxn ang="0">
                <a:pos x="1018" y="342"/>
              </a:cxn>
              <a:cxn ang="0">
                <a:pos x="868" y="393"/>
              </a:cxn>
              <a:cxn ang="0">
                <a:pos x="651" y="117"/>
              </a:cxn>
              <a:cxn ang="0">
                <a:pos x="501" y="201"/>
              </a:cxn>
              <a:cxn ang="0">
                <a:pos x="643" y="509"/>
              </a:cxn>
              <a:cxn ang="0">
                <a:pos x="543" y="610"/>
              </a:cxn>
              <a:cxn ang="0">
                <a:pos x="217" y="493"/>
              </a:cxn>
              <a:cxn ang="0">
                <a:pos x="142" y="618"/>
              </a:cxn>
              <a:cxn ang="0">
                <a:pos x="392" y="835"/>
              </a:cxn>
              <a:cxn ang="0">
                <a:pos x="351" y="1002"/>
              </a:cxn>
              <a:cxn ang="0">
                <a:pos x="8" y="1027"/>
              </a:cxn>
              <a:cxn ang="0">
                <a:pos x="0" y="1211"/>
              </a:cxn>
              <a:cxn ang="0">
                <a:pos x="351" y="1261"/>
              </a:cxn>
              <a:cxn ang="0">
                <a:pos x="384" y="1419"/>
              </a:cxn>
              <a:cxn ang="0">
                <a:pos x="125" y="1653"/>
              </a:cxn>
              <a:cxn ang="0">
                <a:pos x="217" y="1795"/>
              </a:cxn>
              <a:cxn ang="0">
                <a:pos x="509" y="1661"/>
              </a:cxn>
              <a:cxn ang="0">
                <a:pos x="618" y="1770"/>
              </a:cxn>
              <a:cxn ang="0">
                <a:pos x="467" y="2045"/>
              </a:cxn>
              <a:cxn ang="0">
                <a:pos x="609" y="2162"/>
              </a:cxn>
              <a:cxn ang="0">
                <a:pos x="868" y="1912"/>
              </a:cxn>
              <a:cxn ang="0">
                <a:pos x="1018" y="1962"/>
              </a:cxn>
              <a:cxn ang="0">
                <a:pos x="1052" y="2304"/>
              </a:cxn>
              <a:cxn ang="0">
                <a:pos x="1277" y="2313"/>
              </a:cxn>
              <a:cxn ang="0">
                <a:pos x="1302" y="1954"/>
              </a:cxn>
              <a:cxn ang="0">
                <a:pos x="1494" y="1904"/>
              </a:cxn>
              <a:cxn ang="0">
                <a:pos x="1720" y="2154"/>
              </a:cxn>
              <a:cxn ang="0">
                <a:pos x="1870" y="2062"/>
              </a:cxn>
              <a:cxn ang="0">
                <a:pos x="1720" y="1762"/>
              </a:cxn>
              <a:cxn ang="0">
                <a:pos x="1820" y="1636"/>
              </a:cxn>
              <a:cxn ang="0">
                <a:pos x="2120" y="1778"/>
              </a:cxn>
              <a:cxn ang="0">
                <a:pos x="2212" y="1620"/>
              </a:cxn>
              <a:cxn ang="0">
                <a:pos x="1937" y="1419"/>
              </a:cxn>
              <a:cxn ang="0">
                <a:pos x="1970" y="1244"/>
              </a:cxn>
              <a:cxn ang="0">
                <a:pos x="2312" y="1211"/>
              </a:cxn>
              <a:cxn ang="0">
                <a:pos x="2304" y="1035"/>
              </a:cxn>
              <a:cxn ang="0">
                <a:pos x="1962" y="985"/>
              </a:cxn>
              <a:cxn ang="0">
                <a:pos x="1928" y="852"/>
              </a:cxn>
              <a:cxn ang="0">
                <a:pos x="2204" y="660"/>
              </a:cxn>
              <a:cxn ang="0">
                <a:pos x="2112" y="501"/>
              </a:cxn>
              <a:cxn ang="0">
                <a:pos x="1803" y="626"/>
              </a:cxn>
              <a:cxn ang="0">
                <a:pos x="1703" y="526"/>
              </a:cxn>
              <a:cxn ang="0">
                <a:pos x="1861" y="234"/>
              </a:cxn>
              <a:cxn ang="0">
                <a:pos x="1711" y="142"/>
              </a:cxn>
              <a:cxn ang="0">
                <a:pos x="1469" y="384"/>
              </a:cxn>
            </a:cxnLst>
            <a:rect l="0" t="0" r="r" b="b"/>
            <a:pathLst>
              <a:path w="2312" h="2313">
                <a:moveTo>
                  <a:pt x="1469" y="384"/>
                </a:moveTo>
                <a:lnTo>
                  <a:pt x="1285" y="342"/>
                </a:lnTo>
                <a:lnTo>
                  <a:pt x="1260" y="0"/>
                </a:lnTo>
                <a:lnTo>
                  <a:pt x="1035" y="17"/>
                </a:lnTo>
                <a:lnTo>
                  <a:pt x="1018" y="342"/>
                </a:lnTo>
                <a:lnTo>
                  <a:pt x="868" y="393"/>
                </a:lnTo>
                <a:lnTo>
                  <a:pt x="651" y="117"/>
                </a:lnTo>
                <a:lnTo>
                  <a:pt x="501" y="201"/>
                </a:lnTo>
                <a:lnTo>
                  <a:pt x="643" y="509"/>
                </a:lnTo>
                <a:lnTo>
                  <a:pt x="543" y="610"/>
                </a:lnTo>
                <a:lnTo>
                  <a:pt x="217" y="493"/>
                </a:lnTo>
                <a:lnTo>
                  <a:pt x="142" y="618"/>
                </a:lnTo>
                <a:lnTo>
                  <a:pt x="392" y="835"/>
                </a:lnTo>
                <a:lnTo>
                  <a:pt x="351" y="1002"/>
                </a:lnTo>
                <a:lnTo>
                  <a:pt x="8" y="1027"/>
                </a:lnTo>
                <a:lnTo>
                  <a:pt x="0" y="1211"/>
                </a:lnTo>
                <a:lnTo>
                  <a:pt x="351" y="1261"/>
                </a:lnTo>
                <a:lnTo>
                  <a:pt x="384" y="1419"/>
                </a:lnTo>
                <a:lnTo>
                  <a:pt x="125" y="1653"/>
                </a:lnTo>
                <a:lnTo>
                  <a:pt x="217" y="1795"/>
                </a:lnTo>
                <a:lnTo>
                  <a:pt x="509" y="1661"/>
                </a:lnTo>
                <a:lnTo>
                  <a:pt x="618" y="1770"/>
                </a:lnTo>
                <a:lnTo>
                  <a:pt x="467" y="2045"/>
                </a:lnTo>
                <a:lnTo>
                  <a:pt x="609" y="2162"/>
                </a:lnTo>
                <a:lnTo>
                  <a:pt x="868" y="1912"/>
                </a:lnTo>
                <a:lnTo>
                  <a:pt x="1018" y="1962"/>
                </a:lnTo>
                <a:lnTo>
                  <a:pt x="1052" y="2304"/>
                </a:lnTo>
                <a:lnTo>
                  <a:pt x="1277" y="2313"/>
                </a:lnTo>
                <a:lnTo>
                  <a:pt x="1302" y="1954"/>
                </a:lnTo>
                <a:lnTo>
                  <a:pt x="1494" y="1904"/>
                </a:lnTo>
                <a:lnTo>
                  <a:pt x="1720" y="2154"/>
                </a:lnTo>
                <a:lnTo>
                  <a:pt x="1870" y="2062"/>
                </a:lnTo>
                <a:lnTo>
                  <a:pt x="1720" y="1762"/>
                </a:lnTo>
                <a:lnTo>
                  <a:pt x="1820" y="1636"/>
                </a:lnTo>
                <a:lnTo>
                  <a:pt x="2120" y="1778"/>
                </a:lnTo>
                <a:lnTo>
                  <a:pt x="2212" y="1620"/>
                </a:lnTo>
                <a:lnTo>
                  <a:pt x="1937" y="1419"/>
                </a:lnTo>
                <a:lnTo>
                  <a:pt x="1970" y="1244"/>
                </a:lnTo>
                <a:lnTo>
                  <a:pt x="2312" y="1211"/>
                </a:lnTo>
                <a:lnTo>
                  <a:pt x="2304" y="1035"/>
                </a:lnTo>
                <a:lnTo>
                  <a:pt x="1962" y="985"/>
                </a:lnTo>
                <a:lnTo>
                  <a:pt x="1928" y="852"/>
                </a:lnTo>
                <a:lnTo>
                  <a:pt x="2204" y="660"/>
                </a:lnTo>
                <a:lnTo>
                  <a:pt x="2112" y="501"/>
                </a:lnTo>
                <a:lnTo>
                  <a:pt x="1803" y="626"/>
                </a:lnTo>
                <a:lnTo>
                  <a:pt x="1703" y="526"/>
                </a:lnTo>
                <a:lnTo>
                  <a:pt x="1861" y="234"/>
                </a:lnTo>
                <a:lnTo>
                  <a:pt x="1711" y="142"/>
                </a:lnTo>
                <a:lnTo>
                  <a:pt x="1469" y="384"/>
                </a:lnTo>
                <a:close/>
              </a:path>
            </a:pathLst>
          </a:cu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27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8856" name="Freeform 8"/>
          <p:cNvSpPr>
            <a:spLocks/>
          </p:cNvSpPr>
          <p:nvPr/>
        </p:nvSpPr>
        <p:spPr bwMode="hidden">
          <a:xfrm>
            <a:off x="5646738" y="487363"/>
            <a:ext cx="2928937" cy="2930525"/>
          </a:xfrm>
          <a:custGeom>
            <a:avLst/>
            <a:gdLst/>
            <a:ahLst/>
            <a:cxnLst>
              <a:cxn ang="0">
                <a:pos x="1469" y="384"/>
              </a:cxn>
              <a:cxn ang="0">
                <a:pos x="1285" y="342"/>
              </a:cxn>
              <a:cxn ang="0">
                <a:pos x="1260" y="0"/>
              </a:cxn>
              <a:cxn ang="0">
                <a:pos x="1035" y="17"/>
              </a:cxn>
              <a:cxn ang="0">
                <a:pos x="1018" y="342"/>
              </a:cxn>
              <a:cxn ang="0">
                <a:pos x="868" y="393"/>
              </a:cxn>
              <a:cxn ang="0">
                <a:pos x="651" y="117"/>
              </a:cxn>
              <a:cxn ang="0">
                <a:pos x="501" y="201"/>
              </a:cxn>
              <a:cxn ang="0">
                <a:pos x="643" y="509"/>
              </a:cxn>
              <a:cxn ang="0">
                <a:pos x="543" y="610"/>
              </a:cxn>
              <a:cxn ang="0">
                <a:pos x="217" y="493"/>
              </a:cxn>
              <a:cxn ang="0">
                <a:pos x="142" y="618"/>
              </a:cxn>
              <a:cxn ang="0">
                <a:pos x="392" y="835"/>
              </a:cxn>
              <a:cxn ang="0">
                <a:pos x="351" y="1002"/>
              </a:cxn>
              <a:cxn ang="0">
                <a:pos x="8" y="1027"/>
              </a:cxn>
              <a:cxn ang="0">
                <a:pos x="0" y="1211"/>
              </a:cxn>
              <a:cxn ang="0">
                <a:pos x="351" y="1261"/>
              </a:cxn>
              <a:cxn ang="0">
                <a:pos x="384" y="1419"/>
              </a:cxn>
              <a:cxn ang="0">
                <a:pos x="125" y="1653"/>
              </a:cxn>
              <a:cxn ang="0">
                <a:pos x="217" y="1795"/>
              </a:cxn>
              <a:cxn ang="0">
                <a:pos x="509" y="1661"/>
              </a:cxn>
              <a:cxn ang="0">
                <a:pos x="618" y="1770"/>
              </a:cxn>
              <a:cxn ang="0">
                <a:pos x="467" y="2045"/>
              </a:cxn>
              <a:cxn ang="0">
                <a:pos x="609" y="2162"/>
              </a:cxn>
              <a:cxn ang="0">
                <a:pos x="868" y="1912"/>
              </a:cxn>
              <a:cxn ang="0">
                <a:pos x="1018" y="1962"/>
              </a:cxn>
              <a:cxn ang="0">
                <a:pos x="1052" y="2304"/>
              </a:cxn>
              <a:cxn ang="0">
                <a:pos x="1277" y="2313"/>
              </a:cxn>
              <a:cxn ang="0">
                <a:pos x="1302" y="1954"/>
              </a:cxn>
              <a:cxn ang="0">
                <a:pos x="1494" y="1904"/>
              </a:cxn>
              <a:cxn ang="0">
                <a:pos x="1720" y="2154"/>
              </a:cxn>
              <a:cxn ang="0">
                <a:pos x="1870" y="2062"/>
              </a:cxn>
              <a:cxn ang="0">
                <a:pos x="1720" y="1762"/>
              </a:cxn>
              <a:cxn ang="0">
                <a:pos x="1820" y="1636"/>
              </a:cxn>
              <a:cxn ang="0">
                <a:pos x="2120" y="1778"/>
              </a:cxn>
              <a:cxn ang="0">
                <a:pos x="2212" y="1620"/>
              </a:cxn>
              <a:cxn ang="0">
                <a:pos x="1937" y="1419"/>
              </a:cxn>
              <a:cxn ang="0">
                <a:pos x="1970" y="1244"/>
              </a:cxn>
              <a:cxn ang="0">
                <a:pos x="2312" y="1211"/>
              </a:cxn>
              <a:cxn ang="0">
                <a:pos x="2304" y="1035"/>
              </a:cxn>
              <a:cxn ang="0">
                <a:pos x="1962" y="985"/>
              </a:cxn>
              <a:cxn ang="0">
                <a:pos x="1928" y="852"/>
              </a:cxn>
              <a:cxn ang="0">
                <a:pos x="2204" y="660"/>
              </a:cxn>
              <a:cxn ang="0">
                <a:pos x="2112" y="501"/>
              </a:cxn>
              <a:cxn ang="0">
                <a:pos x="1803" y="626"/>
              </a:cxn>
              <a:cxn ang="0">
                <a:pos x="1703" y="526"/>
              </a:cxn>
              <a:cxn ang="0">
                <a:pos x="1861" y="234"/>
              </a:cxn>
              <a:cxn ang="0">
                <a:pos x="1711" y="142"/>
              </a:cxn>
              <a:cxn ang="0">
                <a:pos x="1469" y="384"/>
              </a:cxn>
            </a:cxnLst>
            <a:rect l="0" t="0" r="r" b="b"/>
            <a:pathLst>
              <a:path w="2312" h="2313">
                <a:moveTo>
                  <a:pt x="1469" y="384"/>
                </a:moveTo>
                <a:lnTo>
                  <a:pt x="1285" y="342"/>
                </a:lnTo>
                <a:lnTo>
                  <a:pt x="1260" y="0"/>
                </a:lnTo>
                <a:lnTo>
                  <a:pt x="1035" y="17"/>
                </a:lnTo>
                <a:lnTo>
                  <a:pt x="1018" y="342"/>
                </a:lnTo>
                <a:lnTo>
                  <a:pt x="868" y="393"/>
                </a:lnTo>
                <a:lnTo>
                  <a:pt x="651" y="117"/>
                </a:lnTo>
                <a:lnTo>
                  <a:pt x="501" y="201"/>
                </a:lnTo>
                <a:lnTo>
                  <a:pt x="643" y="509"/>
                </a:lnTo>
                <a:lnTo>
                  <a:pt x="543" y="610"/>
                </a:lnTo>
                <a:lnTo>
                  <a:pt x="217" y="493"/>
                </a:lnTo>
                <a:lnTo>
                  <a:pt x="142" y="618"/>
                </a:lnTo>
                <a:lnTo>
                  <a:pt x="392" y="835"/>
                </a:lnTo>
                <a:lnTo>
                  <a:pt x="351" y="1002"/>
                </a:lnTo>
                <a:lnTo>
                  <a:pt x="8" y="1027"/>
                </a:lnTo>
                <a:lnTo>
                  <a:pt x="0" y="1211"/>
                </a:lnTo>
                <a:lnTo>
                  <a:pt x="351" y="1261"/>
                </a:lnTo>
                <a:lnTo>
                  <a:pt x="384" y="1419"/>
                </a:lnTo>
                <a:lnTo>
                  <a:pt x="125" y="1653"/>
                </a:lnTo>
                <a:lnTo>
                  <a:pt x="217" y="1795"/>
                </a:lnTo>
                <a:lnTo>
                  <a:pt x="509" y="1661"/>
                </a:lnTo>
                <a:lnTo>
                  <a:pt x="618" y="1770"/>
                </a:lnTo>
                <a:lnTo>
                  <a:pt x="467" y="2045"/>
                </a:lnTo>
                <a:lnTo>
                  <a:pt x="609" y="2162"/>
                </a:lnTo>
                <a:lnTo>
                  <a:pt x="868" y="1912"/>
                </a:lnTo>
                <a:lnTo>
                  <a:pt x="1018" y="1962"/>
                </a:lnTo>
                <a:lnTo>
                  <a:pt x="1052" y="2304"/>
                </a:lnTo>
                <a:lnTo>
                  <a:pt x="1277" y="2313"/>
                </a:lnTo>
                <a:lnTo>
                  <a:pt x="1302" y="1954"/>
                </a:lnTo>
                <a:lnTo>
                  <a:pt x="1494" y="1904"/>
                </a:lnTo>
                <a:lnTo>
                  <a:pt x="1720" y="2154"/>
                </a:lnTo>
                <a:lnTo>
                  <a:pt x="1870" y="2062"/>
                </a:lnTo>
                <a:lnTo>
                  <a:pt x="1720" y="1762"/>
                </a:lnTo>
                <a:lnTo>
                  <a:pt x="1820" y="1636"/>
                </a:lnTo>
                <a:lnTo>
                  <a:pt x="2120" y="1778"/>
                </a:lnTo>
                <a:lnTo>
                  <a:pt x="2212" y="1620"/>
                </a:lnTo>
                <a:lnTo>
                  <a:pt x="1937" y="1419"/>
                </a:lnTo>
                <a:lnTo>
                  <a:pt x="1970" y="1244"/>
                </a:lnTo>
                <a:lnTo>
                  <a:pt x="2312" y="1211"/>
                </a:lnTo>
                <a:lnTo>
                  <a:pt x="2304" y="1035"/>
                </a:lnTo>
                <a:lnTo>
                  <a:pt x="1962" y="985"/>
                </a:lnTo>
                <a:lnTo>
                  <a:pt x="1928" y="852"/>
                </a:lnTo>
                <a:lnTo>
                  <a:pt x="2204" y="660"/>
                </a:lnTo>
                <a:lnTo>
                  <a:pt x="2112" y="501"/>
                </a:lnTo>
                <a:lnTo>
                  <a:pt x="1803" y="626"/>
                </a:lnTo>
                <a:lnTo>
                  <a:pt x="1703" y="526"/>
                </a:lnTo>
                <a:lnTo>
                  <a:pt x="1861" y="234"/>
                </a:lnTo>
                <a:lnTo>
                  <a:pt x="1711" y="142"/>
                </a:lnTo>
                <a:lnTo>
                  <a:pt x="1469" y="384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bg2"/>
              </a:gs>
            </a:gsLst>
            <a:lin ang="270000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sp>
        <p:nvSpPr>
          <p:cNvPr id="78857" name="Freeform 9"/>
          <p:cNvSpPr>
            <a:spLocks/>
          </p:cNvSpPr>
          <p:nvPr/>
        </p:nvSpPr>
        <p:spPr bwMode="hidden">
          <a:xfrm>
            <a:off x="7146925" y="2555875"/>
            <a:ext cx="2008188" cy="3997325"/>
          </a:xfrm>
          <a:custGeom>
            <a:avLst/>
            <a:gdLst/>
            <a:ahLst/>
            <a:cxnLst>
              <a:cxn ang="0">
                <a:pos x="1265" y="0"/>
              </a:cxn>
              <a:cxn ang="0">
                <a:pos x="1128" y="18"/>
              </a:cxn>
              <a:cxn ang="0">
                <a:pos x="1110" y="372"/>
              </a:cxn>
              <a:cxn ang="0">
                <a:pos x="946" y="428"/>
              </a:cxn>
              <a:cxn ang="0">
                <a:pos x="710" y="127"/>
              </a:cxn>
              <a:cxn ang="0">
                <a:pos x="546" y="219"/>
              </a:cxn>
              <a:cxn ang="0">
                <a:pos x="701" y="555"/>
              </a:cxn>
              <a:cxn ang="0">
                <a:pos x="592" y="665"/>
              </a:cxn>
              <a:cxn ang="0">
                <a:pos x="237" y="537"/>
              </a:cxn>
              <a:cxn ang="0">
                <a:pos x="155" y="674"/>
              </a:cxn>
              <a:cxn ang="0">
                <a:pos x="427" y="911"/>
              </a:cxn>
              <a:cxn ang="0">
                <a:pos x="383" y="1093"/>
              </a:cxn>
              <a:cxn ang="0">
                <a:pos x="9" y="1121"/>
              </a:cxn>
              <a:cxn ang="0">
                <a:pos x="0" y="1322"/>
              </a:cxn>
              <a:cxn ang="0">
                <a:pos x="383" y="1376"/>
              </a:cxn>
              <a:cxn ang="0">
                <a:pos x="419" y="1549"/>
              </a:cxn>
              <a:cxn ang="0">
                <a:pos x="136" y="1804"/>
              </a:cxn>
              <a:cxn ang="0">
                <a:pos x="237" y="1959"/>
              </a:cxn>
              <a:cxn ang="0">
                <a:pos x="555" y="1813"/>
              </a:cxn>
              <a:cxn ang="0">
                <a:pos x="674" y="1932"/>
              </a:cxn>
              <a:cxn ang="0">
                <a:pos x="509" y="2232"/>
              </a:cxn>
              <a:cxn ang="0">
                <a:pos x="664" y="2360"/>
              </a:cxn>
              <a:cxn ang="0">
                <a:pos x="946" y="2087"/>
              </a:cxn>
              <a:cxn ang="0">
                <a:pos x="1110" y="2142"/>
              </a:cxn>
              <a:cxn ang="0">
                <a:pos x="1147" y="2515"/>
              </a:cxn>
              <a:cxn ang="0">
                <a:pos x="1265" y="2518"/>
              </a:cxn>
              <a:cxn ang="0">
                <a:pos x="1265" y="0"/>
              </a:cxn>
            </a:cxnLst>
            <a:rect l="0" t="0" r="r" b="b"/>
            <a:pathLst>
              <a:path w="1265" h="2518">
                <a:moveTo>
                  <a:pt x="1265" y="0"/>
                </a:moveTo>
                <a:lnTo>
                  <a:pt x="1128" y="18"/>
                </a:lnTo>
                <a:lnTo>
                  <a:pt x="1110" y="372"/>
                </a:lnTo>
                <a:lnTo>
                  <a:pt x="946" y="428"/>
                </a:lnTo>
                <a:lnTo>
                  <a:pt x="710" y="127"/>
                </a:lnTo>
                <a:lnTo>
                  <a:pt x="546" y="219"/>
                </a:lnTo>
                <a:lnTo>
                  <a:pt x="701" y="555"/>
                </a:lnTo>
                <a:lnTo>
                  <a:pt x="592" y="665"/>
                </a:lnTo>
                <a:lnTo>
                  <a:pt x="237" y="537"/>
                </a:lnTo>
                <a:lnTo>
                  <a:pt x="155" y="674"/>
                </a:lnTo>
                <a:lnTo>
                  <a:pt x="427" y="911"/>
                </a:lnTo>
                <a:lnTo>
                  <a:pt x="383" y="1093"/>
                </a:lnTo>
                <a:lnTo>
                  <a:pt x="9" y="1121"/>
                </a:lnTo>
                <a:lnTo>
                  <a:pt x="0" y="1322"/>
                </a:lnTo>
                <a:lnTo>
                  <a:pt x="383" y="1376"/>
                </a:lnTo>
                <a:lnTo>
                  <a:pt x="419" y="1549"/>
                </a:lnTo>
                <a:lnTo>
                  <a:pt x="136" y="1804"/>
                </a:lnTo>
                <a:lnTo>
                  <a:pt x="237" y="1959"/>
                </a:lnTo>
                <a:lnTo>
                  <a:pt x="555" y="1813"/>
                </a:lnTo>
                <a:lnTo>
                  <a:pt x="674" y="1932"/>
                </a:lnTo>
                <a:lnTo>
                  <a:pt x="509" y="2232"/>
                </a:lnTo>
                <a:lnTo>
                  <a:pt x="664" y="2360"/>
                </a:lnTo>
                <a:lnTo>
                  <a:pt x="946" y="2087"/>
                </a:lnTo>
                <a:lnTo>
                  <a:pt x="1110" y="2142"/>
                </a:lnTo>
                <a:lnTo>
                  <a:pt x="1147" y="2515"/>
                </a:lnTo>
                <a:lnTo>
                  <a:pt x="1265" y="2518"/>
                </a:lnTo>
                <a:lnTo>
                  <a:pt x="1265" y="0"/>
                </a:lnTo>
                <a:close/>
              </a:path>
            </a:pathLst>
          </a:custGeom>
          <a:gradFill rotWithShape="0">
            <a:gsLst>
              <a:gs pos="0">
                <a:schemeClr val="bg1"/>
              </a:gs>
              <a:gs pos="100000">
                <a:schemeClr val="accent2"/>
              </a:gs>
            </a:gsLst>
            <a:lin ang="0" scaled="1"/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IE"/>
          </a:p>
        </p:txBody>
      </p:sp>
      <p:pic>
        <p:nvPicPr>
          <p:cNvPr id="78858" name="Picture 10" descr="Facbanna"/>
          <p:cNvPicPr>
            <a:picLocks noChangeAspect="1" noChangeArrowheads="1"/>
          </p:cNvPicPr>
          <p:nvPr/>
        </p:nvPicPr>
        <p:blipFill>
          <a:blip r:embed="rId13"/>
          <a:srcRect/>
          <a:stretch>
            <a:fillRect/>
          </a:stretch>
        </p:blipFill>
        <p:spPr bwMode="invGray">
          <a:xfrm>
            <a:off x="3175" y="-3175"/>
            <a:ext cx="803275" cy="6858000"/>
          </a:xfrm>
          <a:prstGeom prst="rect">
            <a:avLst/>
          </a:prstGeom>
          <a:noFill/>
        </p:spPr>
      </p:pic>
      <p:sp>
        <p:nvSpPr>
          <p:cNvPr id="78859" name="Rectangle 11"/>
          <p:cNvSpPr>
            <a:spLocks noGrp="1" noChangeArrowheads="1"/>
          </p:cNvSpPr>
          <p:nvPr>
            <p:ph type="title"/>
          </p:nvPr>
        </p:nvSpPr>
        <p:spPr bwMode="auto">
          <a:xfrm>
            <a:off x="1066800" y="3048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78860" name="Rectangle 12"/>
          <p:cNvSpPr>
            <a:spLocks noGrp="1" noChangeArrowheads="1"/>
          </p:cNvSpPr>
          <p:nvPr>
            <p:ph type="body" idx="1"/>
          </p:nvPr>
        </p:nvSpPr>
        <p:spPr bwMode="auto">
          <a:xfrm>
            <a:off x="1066800" y="16764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78861" name="Rectangle 13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668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2"/>
                </a:solidFill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78862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052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2"/>
                </a:solidFill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78863" name="Rectangle 1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9342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2"/>
                </a:solidFill>
                <a:latin typeface="+mn-lt"/>
              </a:defRPr>
            </a:lvl1pPr>
          </a:lstStyle>
          <a:p>
            <a:fld id="{D8E2D64D-85FD-4E29-8DD5-849205CB478F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rgbClr val="FFFF00"/>
        </a:buClr>
        <a:buSzPct val="80000"/>
        <a:buFont typeface="Wingdings" pitchFamily="2" charset="2"/>
        <a:buChar char="®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rgbClr val="CC0000"/>
        </a:buClr>
        <a:buSzPct val="70000"/>
        <a:buFont typeface="Wingdings" pitchFamily="2" charset="2"/>
        <a:buChar char="®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rgbClr val="009900"/>
        </a:buClr>
        <a:buSzPct val="60000"/>
        <a:buFont typeface="Wingdings" pitchFamily="2" charset="2"/>
        <a:buChar char="®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1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/>
          <a:p>
            <a:fld id="{5FA22025-67E0-4D89-9EE7-CACB7B9B6AE8}" type="slidenum">
              <a:rPr lang="en-US"/>
              <a:pPr/>
              <a:t>1</a:t>
            </a:fld>
            <a:endParaRPr lang="en-US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GB"/>
              <a:t>TYPES OF LEARNING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/>
              <a:t>Dianne Williams</a:t>
            </a:r>
          </a:p>
          <a:p>
            <a:r>
              <a:rPr lang="en-GB" sz="2600"/>
              <a:t>JEB Principles of Teaching &amp; Training</a:t>
            </a:r>
            <a:endParaRPr lang="en-GB"/>
          </a:p>
        </p:txBody>
      </p:sp>
    </p:spTree>
  </p:cSld>
  <p:clrMapOvr>
    <a:masterClrMapping/>
  </p:clrMapOvr>
  <p:transition advTm="24080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7C7C79-9F0E-4934-BBBE-87177FA7DA61}" type="slidenum">
              <a:rPr lang="en-US"/>
              <a:pPr/>
              <a:t>2</a:t>
            </a:fld>
            <a:endParaRPr lang="en-US"/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TYPES OF LEARNING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/>
              <a:t>LEARNING BY ROTE</a:t>
            </a:r>
          </a:p>
          <a:p>
            <a:r>
              <a:rPr lang="en-GB"/>
              <a:t>DISCOVERY LEARNING</a:t>
            </a:r>
          </a:p>
          <a:p>
            <a:r>
              <a:rPr lang="en-GB"/>
              <a:t>SKILL ACQUISITION</a:t>
            </a:r>
          </a:p>
          <a:p>
            <a:r>
              <a:rPr lang="en-GB"/>
              <a:t>CONCEPT FORMATION</a:t>
            </a:r>
          </a:p>
        </p:txBody>
      </p:sp>
    </p:spTree>
  </p:cSld>
  <p:clrMapOvr>
    <a:masterClrMapping/>
  </p:clrMapOvr>
  <p:transition advTm="57200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0C782A-94E0-4D05-B7CB-FD4B0F9BBA67}" type="slidenum">
              <a:rPr lang="en-US"/>
              <a:pPr/>
              <a:t>3</a:t>
            </a:fld>
            <a:endParaRPr lang="en-US"/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LEARNING BY ROTE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GB"/>
              <a:t>	Students learn by repeating facts or activities in a parrot like fashion.</a:t>
            </a:r>
          </a:p>
          <a:p>
            <a:pPr lvl="3">
              <a:buFont typeface="Wingdings" pitchFamily="2" charset="2"/>
              <a:buNone/>
            </a:pPr>
            <a:endParaRPr lang="en-GB"/>
          </a:p>
          <a:p>
            <a:pPr lvl="1">
              <a:buFont typeface="Wingdings" pitchFamily="2" charset="2"/>
              <a:buNone/>
            </a:pPr>
            <a:r>
              <a:rPr lang="en-GB"/>
              <a:t>	Examples</a:t>
            </a:r>
          </a:p>
          <a:p>
            <a:pPr lvl="2"/>
            <a:r>
              <a:rPr lang="en-GB"/>
              <a:t>The alphabet</a:t>
            </a:r>
          </a:p>
          <a:p>
            <a:pPr lvl="2"/>
            <a:r>
              <a:rPr lang="en-GB"/>
              <a:t>Spellings </a:t>
            </a:r>
          </a:p>
          <a:p>
            <a:pPr lvl="2"/>
            <a:r>
              <a:rPr lang="en-GB"/>
              <a:t>Multiplication tables </a:t>
            </a:r>
          </a:p>
          <a:p>
            <a:pPr lvl="2"/>
            <a:r>
              <a:rPr lang="en-GB"/>
              <a:t>Der, Die, Das, Den, Die, Das </a:t>
            </a:r>
          </a:p>
          <a:p>
            <a:pPr>
              <a:buFont typeface="Wingdings" pitchFamily="2" charset="2"/>
              <a:buNone/>
            </a:pPr>
            <a:endParaRPr lang="en-GB"/>
          </a:p>
        </p:txBody>
      </p:sp>
    </p:spTree>
  </p:cSld>
  <p:clrMapOvr>
    <a:masterClrMapping/>
  </p:clrMapOvr>
  <p:transition advTm="120704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2BBC19-B742-458D-941B-E7A77131729D}" type="slidenum">
              <a:rPr lang="en-US"/>
              <a:pPr/>
              <a:t>4</a:t>
            </a:fld>
            <a:endParaRPr lang="en-US"/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Learning By Rote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/>
              <a:t>To be effective rote learning must be accompanied by some logic and/or other knowledge.</a:t>
            </a:r>
          </a:p>
        </p:txBody>
      </p:sp>
    </p:spTree>
  </p:cSld>
  <p:clrMapOvr>
    <a:masterClrMapping/>
  </p:clrMapOvr>
  <p:transition advTm="71088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B6BAC-6FCE-42D3-B87A-C504D0592EEF}" type="slidenum">
              <a:rPr lang="en-US"/>
              <a:pPr/>
              <a:t>5</a:t>
            </a:fld>
            <a:endParaRPr lang="en-US"/>
          </a:p>
        </p:txBody>
      </p:sp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SKILL ACQUISITION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GB"/>
              <a:t>	Students learn how to do something - to have the capacity or competence to perform a task.</a:t>
            </a:r>
          </a:p>
          <a:p>
            <a:pPr>
              <a:buFont typeface="Wingdings" pitchFamily="2" charset="2"/>
              <a:buNone/>
            </a:pPr>
            <a:endParaRPr lang="en-GB"/>
          </a:p>
          <a:p>
            <a:r>
              <a:rPr lang="en-GB"/>
              <a:t>1	PRODUCT SKILLS</a:t>
            </a:r>
          </a:p>
          <a:p>
            <a:r>
              <a:rPr lang="en-GB"/>
              <a:t>2	PROCESS SKILLS</a:t>
            </a:r>
          </a:p>
          <a:p>
            <a:pPr>
              <a:buFont typeface="Wingdings" pitchFamily="2" charset="2"/>
              <a:buNone/>
            </a:pPr>
            <a:endParaRPr lang="en-GB"/>
          </a:p>
        </p:txBody>
      </p:sp>
    </p:spTree>
  </p:cSld>
  <p:clrMapOvr>
    <a:masterClrMapping/>
  </p:clrMapOvr>
  <p:transition advTm="91648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65C620-396C-4A49-8224-4AB551B60386}" type="slidenum">
              <a:rPr lang="en-US"/>
              <a:pPr/>
              <a:t>6</a:t>
            </a:fld>
            <a:endParaRPr lang="en-US"/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CONCEPT FORMATION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Wingdings" pitchFamily="2" charset="2"/>
              <a:buNone/>
            </a:pPr>
            <a:r>
              <a:rPr lang="en-GB" sz="2800"/>
              <a:t>	Students form concepts through experience - objects, events or ideas that have properties, essential qualities or relationships in common. </a:t>
            </a:r>
          </a:p>
          <a:p>
            <a:endParaRPr lang="en-GB" sz="2800"/>
          </a:p>
          <a:p>
            <a:r>
              <a:rPr lang="en-GB" sz="2800"/>
              <a:t>1	CONCRETE – book, shape, colour, flower</a:t>
            </a:r>
          </a:p>
          <a:p>
            <a:r>
              <a:rPr lang="en-GB" sz="2800"/>
              <a:t>2	ABSTRACT – poverty, justice, beauty </a:t>
            </a:r>
          </a:p>
        </p:txBody>
      </p:sp>
    </p:spTree>
  </p:cSld>
  <p:clrMapOvr>
    <a:masterClrMapping/>
  </p:clrMapOvr>
  <p:transition advTm="38752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E6A8C7-2822-4AD9-8073-E38B9340CA70}" type="slidenum">
              <a:rPr lang="en-US"/>
              <a:pPr/>
              <a:t>7</a:t>
            </a:fld>
            <a:endParaRPr lang="en-US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>
              <a:buFont typeface="Wingdings" pitchFamily="2" charset="2"/>
              <a:buNone/>
            </a:pPr>
            <a:endParaRPr lang="en-GB"/>
          </a:p>
          <a:p>
            <a:pPr algn="ctr">
              <a:buFont typeface="Wingdings" pitchFamily="2" charset="2"/>
              <a:buNone/>
            </a:pPr>
            <a:r>
              <a:rPr lang="en-GB"/>
              <a:t>I am told and I forget.</a:t>
            </a:r>
          </a:p>
          <a:p>
            <a:pPr algn="ctr">
              <a:buFont typeface="Wingdings" pitchFamily="2" charset="2"/>
              <a:buNone/>
            </a:pPr>
            <a:r>
              <a:rPr lang="en-GB"/>
              <a:t>I see and I remember.</a:t>
            </a:r>
          </a:p>
          <a:p>
            <a:pPr algn="ctr">
              <a:buFont typeface="Wingdings" pitchFamily="2" charset="2"/>
              <a:buNone/>
            </a:pPr>
            <a:r>
              <a:rPr lang="en-GB"/>
              <a:t>I do and I understand.</a:t>
            </a:r>
          </a:p>
          <a:p>
            <a:pPr algn="ctr">
              <a:buFont typeface="Wingdings" pitchFamily="2" charset="2"/>
              <a:buNone/>
            </a:pPr>
            <a:r>
              <a:rPr lang="en-GB" sz="2600" i="1"/>
              <a:t>Chinese proverb.</a:t>
            </a:r>
            <a:endParaRPr lang="en-GB"/>
          </a:p>
          <a:p>
            <a:endParaRPr lang="en-GB"/>
          </a:p>
        </p:txBody>
      </p:sp>
    </p:spTree>
  </p:cSld>
  <p:clrMapOvr>
    <a:masterClrMapping/>
  </p:clrMapOvr>
  <p:transition advTm="28032"/>
</p:sld>
</file>

<file path=ppt/theme/theme1.xml><?xml version="1.0" encoding="utf-8"?>
<a:theme xmlns:a="http://schemas.openxmlformats.org/drawingml/2006/main" name="Factory">
  <a:themeElements>
    <a:clrScheme name="Factory 1">
      <a:dk1>
        <a:srgbClr val="000054"/>
      </a:dk1>
      <a:lt1>
        <a:srgbClr val="EAEAEA"/>
      </a:lt1>
      <a:dk2>
        <a:srgbClr val="00007A"/>
      </a:dk2>
      <a:lt2>
        <a:srgbClr val="EBD189"/>
      </a:lt2>
      <a:accent1>
        <a:srgbClr val="FCAB40"/>
      </a:accent1>
      <a:accent2>
        <a:srgbClr val="555BAD"/>
      </a:accent2>
      <a:accent3>
        <a:srgbClr val="AAAABE"/>
      </a:accent3>
      <a:accent4>
        <a:srgbClr val="C8C8C8"/>
      </a:accent4>
      <a:accent5>
        <a:srgbClr val="FDD2AF"/>
      </a:accent5>
      <a:accent6>
        <a:srgbClr val="4C529C"/>
      </a:accent6>
      <a:hlink>
        <a:srgbClr val="B97C01"/>
      </a:hlink>
      <a:folHlink>
        <a:srgbClr val="CCFF33"/>
      </a:folHlink>
    </a:clrScheme>
    <a:fontScheme name="Factory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 Narrow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 Narrow" pitchFamily="34" charset="0"/>
          </a:defRPr>
        </a:defPPr>
      </a:lstStyle>
    </a:lnDef>
  </a:objectDefaults>
  <a:extraClrSchemeLst>
    <a:extraClrScheme>
      <a:clrScheme name="Factory 1">
        <a:dk1>
          <a:srgbClr val="000054"/>
        </a:dk1>
        <a:lt1>
          <a:srgbClr val="EAEAEA"/>
        </a:lt1>
        <a:dk2>
          <a:srgbClr val="00007A"/>
        </a:dk2>
        <a:lt2>
          <a:srgbClr val="EBD189"/>
        </a:lt2>
        <a:accent1>
          <a:srgbClr val="FCAB40"/>
        </a:accent1>
        <a:accent2>
          <a:srgbClr val="555BAD"/>
        </a:accent2>
        <a:accent3>
          <a:srgbClr val="AAAABE"/>
        </a:accent3>
        <a:accent4>
          <a:srgbClr val="C8C8C8"/>
        </a:accent4>
        <a:accent5>
          <a:srgbClr val="FDD2AF"/>
        </a:accent5>
        <a:accent6>
          <a:srgbClr val="4C529C"/>
        </a:accent6>
        <a:hlink>
          <a:srgbClr val="B97C01"/>
        </a:hlink>
        <a:folHlink>
          <a:srgbClr val="CCFF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actory 2">
        <a:dk1>
          <a:srgbClr val="000000"/>
        </a:dk1>
        <a:lt1>
          <a:srgbClr val="FFFFCC"/>
        </a:lt1>
        <a:dk2>
          <a:srgbClr val="993300"/>
        </a:dk2>
        <a:lt2>
          <a:srgbClr val="EDE1AF"/>
        </a:lt2>
        <a:accent1>
          <a:srgbClr val="CAC0E2"/>
        </a:accent1>
        <a:accent2>
          <a:srgbClr val="DFC977"/>
        </a:accent2>
        <a:accent3>
          <a:srgbClr val="FFFFE2"/>
        </a:accent3>
        <a:accent4>
          <a:srgbClr val="000000"/>
        </a:accent4>
        <a:accent5>
          <a:srgbClr val="E1DCEE"/>
        </a:accent5>
        <a:accent6>
          <a:srgbClr val="CAB66B"/>
        </a:accent6>
        <a:hlink>
          <a:srgbClr val="660033"/>
        </a:hlink>
        <a:folHlink>
          <a:srgbClr val="9933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actory 3">
        <a:dk1>
          <a:srgbClr val="000000"/>
        </a:dk1>
        <a:lt1>
          <a:srgbClr val="FFFFFF"/>
        </a:lt1>
        <a:dk2>
          <a:srgbClr val="000000"/>
        </a:dk2>
        <a:lt2>
          <a:srgbClr val="EAEAEA"/>
        </a:lt2>
        <a:accent1>
          <a:srgbClr val="DDDDDD"/>
        </a:accent1>
        <a:accent2>
          <a:srgbClr val="B2B2B2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A1A1A1"/>
        </a:accent6>
        <a:hlink>
          <a:srgbClr val="4D4D4D"/>
        </a:hlink>
        <a:folHlink>
          <a:srgbClr val="96969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Factory 4">
        <a:dk1>
          <a:srgbClr val="481800"/>
        </a:dk1>
        <a:lt1>
          <a:srgbClr val="EAEAEA"/>
        </a:lt1>
        <a:dk2>
          <a:srgbClr val="762700"/>
        </a:dk2>
        <a:lt2>
          <a:srgbClr val="EBD189"/>
        </a:lt2>
        <a:accent1>
          <a:srgbClr val="FCAB40"/>
        </a:accent1>
        <a:accent2>
          <a:srgbClr val="AD717F"/>
        </a:accent2>
        <a:accent3>
          <a:srgbClr val="BDACAA"/>
        </a:accent3>
        <a:accent4>
          <a:srgbClr val="C8C8C8"/>
        </a:accent4>
        <a:accent5>
          <a:srgbClr val="FDD2AF"/>
        </a:accent5>
        <a:accent6>
          <a:srgbClr val="9C6672"/>
        </a:accent6>
        <a:hlink>
          <a:srgbClr val="FFFF99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actory 5">
        <a:dk1>
          <a:srgbClr val="330066"/>
        </a:dk1>
        <a:lt1>
          <a:srgbClr val="EAEAEA"/>
        </a:lt1>
        <a:dk2>
          <a:srgbClr val="4E009C"/>
        </a:dk2>
        <a:lt2>
          <a:srgbClr val="EBD189"/>
        </a:lt2>
        <a:accent1>
          <a:srgbClr val="FCAB40"/>
        </a:accent1>
        <a:accent2>
          <a:srgbClr val="8871BB"/>
        </a:accent2>
        <a:accent3>
          <a:srgbClr val="B2AACB"/>
        </a:accent3>
        <a:accent4>
          <a:srgbClr val="C8C8C8"/>
        </a:accent4>
        <a:accent5>
          <a:srgbClr val="FDD2AF"/>
        </a:accent5>
        <a:accent6>
          <a:srgbClr val="7B66A9"/>
        </a:accent6>
        <a:hlink>
          <a:srgbClr val="99CC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actory 6">
        <a:dk1>
          <a:srgbClr val="454425"/>
        </a:dk1>
        <a:lt1>
          <a:srgbClr val="EAEAEA"/>
        </a:lt1>
        <a:dk2>
          <a:srgbClr val="4D6A2A"/>
        </a:dk2>
        <a:lt2>
          <a:srgbClr val="EBD189"/>
        </a:lt2>
        <a:accent1>
          <a:srgbClr val="FCAB40"/>
        </a:accent1>
        <a:accent2>
          <a:srgbClr val="A59E79"/>
        </a:accent2>
        <a:accent3>
          <a:srgbClr val="B2B9AC"/>
        </a:accent3>
        <a:accent4>
          <a:srgbClr val="C8C8C8"/>
        </a:accent4>
        <a:accent5>
          <a:srgbClr val="FDD2AF"/>
        </a:accent5>
        <a:accent6>
          <a:srgbClr val="958F6D"/>
        </a:accent6>
        <a:hlink>
          <a:srgbClr val="FFCC00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Factory 7">
        <a:dk1>
          <a:srgbClr val="3C2924"/>
        </a:dk1>
        <a:lt1>
          <a:srgbClr val="EAEAEA"/>
        </a:lt1>
        <a:dk2>
          <a:srgbClr val="0D0A46"/>
        </a:dk2>
        <a:lt2>
          <a:srgbClr val="EBD189"/>
        </a:lt2>
        <a:accent1>
          <a:srgbClr val="FCAB40"/>
        </a:accent1>
        <a:accent2>
          <a:srgbClr val="633D4E"/>
        </a:accent2>
        <a:accent3>
          <a:srgbClr val="AAAAB0"/>
        </a:accent3>
        <a:accent4>
          <a:srgbClr val="C8C8C8"/>
        </a:accent4>
        <a:accent5>
          <a:srgbClr val="FDD2AF"/>
        </a:accent5>
        <a:accent6>
          <a:srgbClr val="593646"/>
        </a:accent6>
        <a:hlink>
          <a:srgbClr val="FFCC66"/>
        </a:hlink>
        <a:folHlink>
          <a:srgbClr val="99CC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Designs\Factory.pot</Template>
  <TotalTime>619</TotalTime>
  <Words>84</Words>
  <Application>Microsoft PowerPoint</Application>
  <PresentationFormat>On-screen Show (4:3)</PresentationFormat>
  <Paragraphs>47</Paragraphs>
  <Slides>7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Times New Roman</vt:lpstr>
      <vt:lpstr>Arial</vt:lpstr>
      <vt:lpstr>Arial Narrow</vt:lpstr>
      <vt:lpstr>Wingdings</vt:lpstr>
      <vt:lpstr>Factory</vt:lpstr>
      <vt:lpstr>TYPES OF LEARNING</vt:lpstr>
      <vt:lpstr>TYPES OF LEARNING</vt:lpstr>
      <vt:lpstr>LEARNING BY ROTE</vt:lpstr>
      <vt:lpstr>Learning By Rote</vt:lpstr>
      <vt:lpstr>SKILL ACQUISITION</vt:lpstr>
      <vt:lpstr>CONCEPT FORMATION</vt:lpstr>
      <vt:lpstr>Slide 7</vt:lpstr>
    </vt:vector>
  </TitlesOfParts>
  <Company>Myrddin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TYPES OF LEARNING</dc:title>
  <dc:creator>Programme</dc:creator>
  <cp:lastModifiedBy>ECDL-F</cp:lastModifiedBy>
  <cp:revision>21</cp:revision>
  <dcterms:created xsi:type="dcterms:W3CDTF">2000-04-02T08:11:09Z</dcterms:created>
  <dcterms:modified xsi:type="dcterms:W3CDTF">2006-06-22T11:01:23Z</dcterms:modified>
</cp:coreProperties>
</file>

<file path=docProps/thumbnail.jpeg>
</file>