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6"/>
  </p:notesMasterIdLst>
  <p:sldIdLst>
    <p:sldId id="257" r:id="rId5"/>
    <p:sldId id="258" r:id="rId6"/>
    <p:sldId id="259" r:id="rId7"/>
    <p:sldId id="260" r:id="rId8"/>
    <p:sldId id="261" r:id="rId9"/>
    <p:sldId id="265" r:id="rId10"/>
    <p:sldId id="266" r:id="rId11"/>
    <p:sldId id="267" r:id="rId12"/>
    <p:sldId id="268" r:id="rId13"/>
    <p:sldId id="269" r:id="rId14"/>
    <p:sldId id="270" r:id="rId15"/>
    <p:sldId id="271" r:id="rId16"/>
    <p:sldId id="279" r:id="rId17"/>
    <p:sldId id="273" r:id="rId18"/>
    <p:sldId id="274" r:id="rId19"/>
    <p:sldId id="275" r:id="rId20"/>
    <p:sldId id="276" r:id="rId21"/>
    <p:sldId id="277" r:id="rId22"/>
    <p:sldId id="278" r:id="rId23"/>
    <p:sldId id="280" r:id="rId24"/>
    <p:sldId id="263" r:id="rId25"/>
  </p:sldIdLst>
  <p:sldSz cx="12192000" cy="6858000"/>
  <p:notesSz cx="6858000" cy="9144000"/>
  <p:embeddedFontLst>
    <p:embeddedFont>
      <p:font typeface="Stolzl" panose="020B0604020202020204" charset="0"/>
      <p:regular r:id="rId27"/>
    </p:embeddedFont>
    <p:embeddedFont>
      <p:font typeface="Stolzl Bold" panose="00000800000000000000" charset="0"/>
      <p:bold r:id="rId28"/>
    </p:embeddedFont>
    <p:embeddedFont>
      <p:font typeface="Stolzl Book" panose="00000500000000000000"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28BC9-4032-6521-52F0-FA3559704DEB}" name="Ana Lokas Ćošković" initials="AL" userId="S::ana.lokascoskovic@algebra.hr::900408d7-3e95-4cdb-85b9-1c6e22fb76f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7"/>
    <p:restoredTop sz="94706"/>
  </p:normalViewPr>
  <p:slideViewPr>
    <p:cSldViewPr snapToGrid="0" snapToObjects="1">
      <p:cViewPr varScale="1">
        <p:scale>
          <a:sx n="64" d="100"/>
          <a:sy n="6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Lokas Ćošković" userId="900408d7-3e95-4cdb-85b9-1c6e22fb76f7" providerId="ADAL" clId="{B653A39A-4A03-4343-B30A-46639981BC98}"/>
    <pc:docChg chg="undo custSel addSld modSld sldOrd">
      <pc:chgData name="Ana Lokas Ćošković" userId="900408d7-3e95-4cdb-85b9-1c6e22fb76f7" providerId="ADAL" clId="{B653A39A-4A03-4343-B30A-46639981BC98}" dt="2024-09-24T21:15:19.228" v="342" actId="20577"/>
      <pc:docMkLst>
        <pc:docMk/>
      </pc:docMkLst>
      <pc:sldChg chg="modSp mod">
        <pc:chgData name="Ana Lokas Ćošković" userId="900408d7-3e95-4cdb-85b9-1c6e22fb76f7" providerId="ADAL" clId="{B653A39A-4A03-4343-B30A-46639981BC98}" dt="2024-09-24T20:57:39.880" v="30" actId="20577"/>
        <pc:sldMkLst>
          <pc:docMk/>
          <pc:sldMk cId="1847328114" sldId="257"/>
        </pc:sldMkLst>
        <pc:spChg chg="mod">
          <ac:chgData name="Ana Lokas Ćošković" userId="900408d7-3e95-4cdb-85b9-1c6e22fb76f7" providerId="ADAL" clId="{B653A39A-4A03-4343-B30A-46639981BC98}" dt="2024-09-24T20:57:39.880" v="30" actId="20577"/>
          <ac:spMkLst>
            <pc:docMk/>
            <pc:sldMk cId="1847328114" sldId="257"/>
            <ac:spMk id="2" creationId="{00000000-0000-0000-0000-000000000000}"/>
          </ac:spMkLst>
        </pc:spChg>
      </pc:sldChg>
      <pc:sldChg chg="addSp delSp modSp mod setBg setClrOvrMap">
        <pc:chgData name="Ana Lokas Ćošković" userId="900408d7-3e95-4cdb-85b9-1c6e22fb76f7" providerId="ADAL" clId="{B653A39A-4A03-4343-B30A-46639981BC98}" dt="2024-09-24T20:57:25.834" v="26" actId="962"/>
        <pc:sldMkLst>
          <pc:docMk/>
          <pc:sldMk cId="312159242" sldId="259"/>
        </pc:sldMkLst>
        <pc:spChg chg="mod ord">
          <ac:chgData name="Ana Lokas Ćošković" userId="900408d7-3e95-4cdb-85b9-1c6e22fb76f7" providerId="ADAL" clId="{B653A39A-4A03-4343-B30A-46639981BC98}" dt="2024-09-24T20:57:22.071" v="13" actId="26606"/>
          <ac:spMkLst>
            <pc:docMk/>
            <pc:sldMk cId="312159242" sldId="259"/>
            <ac:spMk id="2" creationId="{00000000-0000-0000-0000-000000000000}"/>
          </ac:spMkLst>
        </pc:spChg>
        <pc:spChg chg="mod">
          <ac:chgData name="Ana Lokas Ćošković" userId="900408d7-3e95-4cdb-85b9-1c6e22fb76f7" providerId="ADAL" clId="{B653A39A-4A03-4343-B30A-46639981BC98}" dt="2024-09-24T20:57:25.834" v="26" actId="962"/>
          <ac:spMkLst>
            <pc:docMk/>
            <pc:sldMk cId="312159242" sldId="259"/>
            <ac:spMk id="5" creationId="{00000000-0000-0000-0000-000000000000}"/>
          </ac:spMkLst>
        </pc:spChg>
        <pc:spChg chg="add del">
          <ac:chgData name="Ana Lokas Ćošković" userId="900408d7-3e95-4cdb-85b9-1c6e22fb76f7" providerId="ADAL" clId="{B653A39A-4A03-4343-B30A-46639981BC98}" dt="2024-09-24T20:52:30.119" v="3" actId="26606"/>
          <ac:spMkLst>
            <pc:docMk/>
            <pc:sldMk cId="312159242" sldId="259"/>
            <ac:spMk id="18" creationId="{23293907-0F26-4752-BCD0-3AC2C5026383}"/>
          </ac:spMkLst>
        </pc:spChg>
        <pc:spChg chg="add del">
          <ac:chgData name="Ana Lokas Ćošković" userId="900408d7-3e95-4cdb-85b9-1c6e22fb76f7" providerId="ADAL" clId="{B653A39A-4A03-4343-B30A-46639981BC98}" dt="2024-09-24T20:52:30.119" v="3" actId="26606"/>
          <ac:spMkLst>
            <pc:docMk/>
            <pc:sldMk cId="312159242" sldId="259"/>
            <ac:spMk id="20" creationId="{08D95D6C-D86A-4549-A89A-3AB6302645F9}"/>
          </ac:spMkLst>
        </pc:spChg>
        <pc:spChg chg="add del">
          <ac:chgData name="Ana Lokas Ćošković" userId="900408d7-3e95-4cdb-85b9-1c6e22fb76f7" providerId="ADAL" clId="{B653A39A-4A03-4343-B30A-46639981BC98}" dt="2024-09-24T20:52:30.119" v="3" actId="26606"/>
          <ac:spMkLst>
            <pc:docMk/>
            <pc:sldMk cId="312159242" sldId="259"/>
            <ac:spMk id="22" creationId="{3236AF34-77C9-4760-8838-235578CF4292}"/>
          </ac:spMkLst>
        </pc:spChg>
        <pc:spChg chg="add del">
          <ac:chgData name="Ana Lokas Ćošković" userId="900408d7-3e95-4cdb-85b9-1c6e22fb76f7" providerId="ADAL" clId="{B653A39A-4A03-4343-B30A-46639981BC98}" dt="2024-09-24T20:52:30.119" v="3" actId="26606"/>
          <ac:spMkLst>
            <pc:docMk/>
            <pc:sldMk cId="312159242" sldId="259"/>
            <ac:spMk id="24" creationId="{51850F73-0C38-46D8-8082-A20B6044BEDC}"/>
          </ac:spMkLst>
        </pc:spChg>
        <pc:spChg chg="add del">
          <ac:chgData name="Ana Lokas Ćošković" userId="900408d7-3e95-4cdb-85b9-1c6e22fb76f7" providerId="ADAL" clId="{B653A39A-4A03-4343-B30A-46639981BC98}" dt="2024-09-24T20:52:30.119" v="3" actId="26606"/>
          <ac:spMkLst>
            <pc:docMk/>
            <pc:sldMk cId="312159242" sldId="259"/>
            <ac:spMk id="26" creationId="{339141A8-FDFD-4ABE-A499-72C9669F4BE6}"/>
          </ac:spMkLst>
        </pc:spChg>
        <pc:spChg chg="add del">
          <ac:chgData name="Ana Lokas Ćošković" userId="900408d7-3e95-4cdb-85b9-1c6e22fb76f7" providerId="ADAL" clId="{B653A39A-4A03-4343-B30A-46639981BC98}" dt="2024-09-24T20:52:30.119" v="3" actId="26606"/>
          <ac:spMkLst>
            <pc:docMk/>
            <pc:sldMk cId="312159242" sldId="259"/>
            <ac:spMk id="28" creationId="{E916EF49-F958-4F28-A999-F8FA8D09AF86}"/>
          </ac:spMkLst>
        </pc:spChg>
        <pc:spChg chg="add del">
          <ac:chgData name="Ana Lokas Ćošković" userId="900408d7-3e95-4cdb-85b9-1c6e22fb76f7" providerId="ADAL" clId="{B653A39A-4A03-4343-B30A-46639981BC98}" dt="2024-09-24T20:52:30.119" v="3" actId="26606"/>
          <ac:spMkLst>
            <pc:docMk/>
            <pc:sldMk cId="312159242" sldId="259"/>
            <ac:spMk id="30" creationId="{A7665D74-DFEA-412C-928C-F090E67084F3}"/>
          </ac:spMkLst>
        </pc:spChg>
        <pc:spChg chg="add del">
          <ac:chgData name="Ana Lokas Ćošković" userId="900408d7-3e95-4cdb-85b9-1c6e22fb76f7" providerId="ADAL" clId="{B653A39A-4A03-4343-B30A-46639981BC98}" dt="2024-09-24T20:52:30.119" v="3" actId="26606"/>
          <ac:spMkLst>
            <pc:docMk/>
            <pc:sldMk cId="312159242" sldId="259"/>
            <ac:spMk id="32" creationId="{837A7BE2-DF08-4ECE-A520-13927DBF4C5E}"/>
          </ac:spMkLst>
        </pc:spChg>
        <pc:spChg chg="add del">
          <ac:chgData name="Ana Lokas Ćošković" userId="900408d7-3e95-4cdb-85b9-1c6e22fb76f7" providerId="ADAL" clId="{B653A39A-4A03-4343-B30A-46639981BC98}" dt="2024-09-24T20:52:33.435" v="5" actId="26606"/>
          <ac:spMkLst>
            <pc:docMk/>
            <pc:sldMk cId="312159242" sldId="259"/>
            <ac:spMk id="34" creationId="{33E5684F-9524-414B-ADBE-BAE7E0D73098}"/>
          </ac:spMkLst>
        </pc:spChg>
        <pc:spChg chg="add del">
          <ac:chgData name="Ana Lokas Ćošković" userId="900408d7-3e95-4cdb-85b9-1c6e22fb76f7" providerId="ADAL" clId="{B653A39A-4A03-4343-B30A-46639981BC98}" dt="2024-09-24T20:52:35.983" v="7" actId="26606"/>
          <ac:spMkLst>
            <pc:docMk/>
            <pc:sldMk cId="312159242" sldId="259"/>
            <ac:spMk id="36" creationId="{07977D39-626F-40D7-B00F-16E02602DD5A}"/>
          </ac:spMkLst>
        </pc:spChg>
        <pc:spChg chg="add del">
          <ac:chgData name="Ana Lokas Ćošković" userId="900408d7-3e95-4cdb-85b9-1c6e22fb76f7" providerId="ADAL" clId="{B653A39A-4A03-4343-B30A-46639981BC98}" dt="2024-09-24T20:52:35.983" v="7" actId="26606"/>
          <ac:spMkLst>
            <pc:docMk/>
            <pc:sldMk cId="312159242" sldId="259"/>
            <ac:spMk id="37" creationId="{B905CDE4-B751-4B3E-B625-6E59F8903414}"/>
          </ac:spMkLst>
        </pc:spChg>
        <pc:spChg chg="add del">
          <ac:chgData name="Ana Lokas Ćošković" userId="900408d7-3e95-4cdb-85b9-1c6e22fb76f7" providerId="ADAL" clId="{B653A39A-4A03-4343-B30A-46639981BC98}" dt="2024-09-24T20:52:35.983" v="7" actId="26606"/>
          <ac:spMkLst>
            <pc:docMk/>
            <pc:sldMk cId="312159242" sldId="259"/>
            <ac:spMk id="38" creationId="{08108C16-F4C0-44AA-999D-17BD39219B24}"/>
          </ac:spMkLst>
        </pc:spChg>
        <pc:spChg chg="add del">
          <ac:chgData name="Ana Lokas Ćošković" userId="900408d7-3e95-4cdb-85b9-1c6e22fb76f7" providerId="ADAL" clId="{B653A39A-4A03-4343-B30A-46639981BC98}" dt="2024-09-24T20:52:35.983" v="7" actId="26606"/>
          <ac:spMkLst>
            <pc:docMk/>
            <pc:sldMk cId="312159242" sldId="259"/>
            <ac:spMk id="39" creationId="{CDC29AC1-2821-4FCC-B597-88DAF39C36FE}"/>
          </ac:spMkLst>
        </pc:spChg>
        <pc:spChg chg="add del">
          <ac:chgData name="Ana Lokas Ćošković" userId="900408d7-3e95-4cdb-85b9-1c6e22fb76f7" providerId="ADAL" clId="{B653A39A-4A03-4343-B30A-46639981BC98}" dt="2024-09-24T20:52:35.983" v="7" actId="26606"/>
          <ac:spMkLst>
            <pc:docMk/>
            <pc:sldMk cId="312159242" sldId="259"/>
            <ac:spMk id="40" creationId="{0640CCAE-325C-4DD0-BB26-38BF690F3BBB}"/>
          </ac:spMkLst>
        </pc:spChg>
        <pc:spChg chg="add del">
          <ac:chgData name="Ana Lokas Ćošković" userId="900408d7-3e95-4cdb-85b9-1c6e22fb76f7" providerId="ADAL" clId="{B653A39A-4A03-4343-B30A-46639981BC98}" dt="2024-09-24T20:52:35.983" v="7" actId="26606"/>
          <ac:spMkLst>
            <pc:docMk/>
            <pc:sldMk cId="312159242" sldId="259"/>
            <ac:spMk id="41" creationId="{C8F10CB3-3B5E-4C7A-98CF-B87454DDFA39}"/>
          </ac:spMkLst>
        </pc:spChg>
        <pc:spChg chg="add del">
          <ac:chgData name="Ana Lokas Ćošković" userId="900408d7-3e95-4cdb-85b9-1c6e22fb76f7" providerId="ADAL" clId="{B653A39A-4A03-4343-B30A-46639981BC98}" dt="2024-09-24T20:57:22.071" v="13" actId="26606"/>
          <ac:spMkLst>
            <pc:docMk/>
            <pc:sldMk cId="312159242" sldId="259"/>
            <ac:spMk id="43" creationId="{382E0DD2-11DF-4411-A6ED-1182F5176965}"/>
          </ac:spMkLst>
        </pc:spChg>
        <pc:spChg chg="add">
          <ac:chgData name="Ana Lokas Ćošković" userId="900408d7-3e95-4cdb-85b9-1c6e22fb76f7" providerId="ADAL" clId="{B653A39A-4A03-4343-B30A-46639981BC98}" dt="2024-09-24T20:57:22.071" v="13" actId="26606"/>
          <ac:spMkLst>
            <pc:docMk/>
            <pc:sldMk cId="312159242" sldId="259"/>
            <ac:spMk id="48" creationId="{382E0DD2-11DF-4411-A6ED-1182F5176965}"/>
          </ac:spMkLst>
        </pc:spChg>
        <pc:picChg chg="add mod ord">
          <ac:chgData name="Ana Lokas Ćošković" userId="900408d7-3e95-4cdb-85b9-1c6e22fb76f7" providerId="ADAL" clId="{B653A39A-4A03-4343-B30A-46639981BC98}" dt="2024-09-24T20:57:25.649" v="23" actId="27614"/>
          <ac:picMkLst>
            <pc:docMk/>
            <pc:sldMk cId="312159242" sldId="259"/>
            <ac:picMk id="4" creationId="{23700CF6-FC7D-E06F-9ED0-C829BC9F57C6}"/>
          </ac:picMkLst>
        </pc:picChg>
        <pc:picChg chg="mod ord">
          <ac:chgData name="Ana Lokas Ćošković" userId="900408d7-3e95-4cdb-85b9-1c6e22fb76f7" providerId="ADAL" clId="{B653A39A-4A03-4343-B30A-46639981BC98}" dt="2024-09-24T20:57:25.649" v="21" actId="27614"/>
          <ac:picMkLst>
            <pc:docMk/>
            <pc:sldMk cId="312159242" sldId="259"/>
            <ac:picMk id="7" creationId="{00000000-0000-0000-0000-000000000000}"/>
          </ac:picMkLst>
        </pc:picChg>
        <pc:picChg chg="mod ord">
          <ac:chgData name="Ana Lokas Ćošković" userId="900408d7-3e95-4cdb-85b9-1c6e22fb76f7" providerId="ADAL" clId="{B653A39A-4A03-4343-B30A-46639981BC98}" dt="2024-09-24T20:57:25.580" v="17" actId="27614"/>
          <ac:picMkLst>
            <pc:docMk/>
            <pc:sldMk cId="312159242" sldId="259"/>
            <ac:picMk id="8" creationId="{00000000-0000-0000-0000-000000000000}"/>
          </ac:picMkLst>
        </pc:picChg>
        <pc:picChg chg="mod ord">
          <ac:chgData name="Ana Lokas Ćošković" userId="900408d7-3e95-4cdb-85b9-1c6e22fb76f7" providerId="ADAL" clId="{B653A39A-4A03-4343-B30A-46639981BC98}" dt="2024-09-24T20:57:25.548" v="15" actId="27614"/>
          <ac:picMkLst>
            <pc:docMk/>
            <pc:sldMk cId="312159242" sldId="259"/>
            <ac:picMk id="9" creationId="{00000000-0000-0000-0000-000000000000}"/>
          </ac:picMkLst>
        </pc:picChg>
        <pc:picChg chg="del">
          <ac:chgData name="Ana Lokas Ćošković" userId="900408d7-3e95-4cdb-85b9-1c6e22fb76f7" providerId="ADAL" clId="{B653A39A-4A03-4343-B30A-46639981BC98}" dt="2024-09-24T20:50:51.602" v="0" actId="478"/>
          <ac:picMkLst>
            <pc:docMk/>
            <pc:sldMk cId="312159242" sldId="259"/>
            <ac:picMk id="11" creationId="{00000000-0000-0000-0000-000000000000}"/>
          </ac:picMkLst>
        </pc:picChg>
        <pc:picChg chg="mod ord">
          <ac:chgData name="Ana Lokas Ćošković" userId="900408d7-3e95-4cdb-85b9-1c6e22fb76f7" providerId="ADAL" clId="{B653A39A-4A03-4343-B30A-46639981BC98}" dt="2024-09-24T20:57:25.649" v="19" actId="27614"/>
          <ac:picMkLst>
            <pc:docMk/>
            <pc:sldMk cId="312159242" sldId="259"/>
            <ac:picMk id="12" creationId="{00000000-0000-0000-0000-000000000000}"/>
          </ac:picMkLst>
        </pc:picChg>
        <pc:picChg chg="mod ord">
          <ac:chgData name="Ana Lokas Ćošković" userId="900408d7-3e95-4cdb-85b9-1c6e22fb76f7" providerId="ADAL" clId="{B653A39A-4A03-4343-B30A-46639981BC98}" dt="2024-09-24T20:57:25.834" v="25" actId="27614"/>
          <ac:picMkLst>
            <pc:docMk/>
            <pc:sldMk cId="312159242" sldId="259"/>
            <ac:picMk id="13" creationId="{00000000-0000-0000-0000-000000000000}"/>
          </ac:picMkLst>
        </pc:picChg>
      </pc:sldChg>
      <pc:sldChg chg="addSp delSp modSp mod">
        <pc:chgData name="Ana Lokas Ćošković" userId="900408d7-3e95-4cdb-85b9-1c6e22fb76f7" providerId="ADAL" clId="{B653A39A-4A03-4343-B30A-46639981BC98}" dt="2024-09-24T21:02:50.819" v="44" actId="1076"/>
        <pc:sldMkLst>
          <pc:docMk/>
          <pc:sldMk cId="157830673" sldId="260"/>
        </pc:sldMkLst>
        <pc:picChg chg="mod">
          <ac:chgData name="Ana Lokas Ćošković" userId="900408d7-3e95-4cdb-85b9-1c6e22fb76f7" providerId="ADAL" clId="{B653A39A-4A03-4343-B30A-46639981BC98}" dt="2024-09-24T21:01:14.808" v="41" actId="14100"/>
          <ac:picMkLst>
            <pc:docMk/>
            <pc:sldMk cId="157830673" sldId="260"/>
            <ac:picMk id="5" creationId="{00000000-0000-0000-0000-000000000000}"/>
          </ac:picMkLst>
        </pc:picChg>
        <pc:picChg chg="mod">
          <ac:chgData name="Ana Lokas Ćošković" userId="900408d7-3e95-4cdb-85b9-1c6e22fb76f7" providerId="ADAL" clId="{B653A39A-4A03-4343-B30A-46639981BC98}" dt="2024-09-24T21:01:03.629" v="39" actId="1076"/>
          <ac:picMkLst>
            <pc:docMk/>
            <pc:sldMk cId="157830673" sldId="260"/>
            <ac:picMk id="6" creationId="{00000000-0000-0000-0000-000000000000}"/>
          </ac:picMkLst>
        </pc:picChg>
        <pc:picChg chg="mod">
          <ac:chgData name="Ana Lokas Ćošković" userId="900408d7-3e95-4cdb-85b9-1c6e22fb76f7" providerId="ADAL" clId="{B653A39A-4A03-4343-B30A-46639981BC98}" dt="2024-09-24T21:00:59.581" v="38" actId="1076"/>
          <ac:picMkLst>
            <pc:docMk/>
            <pc:sldMk cId="157830673" sldId="260"/>
            <ac:picMk id="7" creationId="{00000000-0000-0000-0000-000000000000}"/>
          </ac:picMkLst>
        </pc:picChg>
        <pc:picChg chg="del">
          <ac:chgData name="Ana Lokas Ćošković" userId="900408d7-3e95-4cdb-85b9-1c6e22fb76f7" providerId="ADAL" clId="{B653A39A-4A03-4343-B30A-46639981BC98}" dt="2024-09-24T20:59:01.403" v="31" actId="478"/>
          <ac:picMkLst>
            <pc:docMk/>
            <pc:sldMk cId="157830673" sldId="260"/>
            <ac:picMk id="9" creationId="{00000000-0000-0000-0000-000000000000}"/>
          </ac:picMkLst>
        </pc:picChg>
        <pc:picChg chg="add mod">
          <ac:chgData name="Ana Lokas Ćošković" userId="900408d7-3e95-4cdb-85b9-1c6e22fb76f7" providerId="ADAL" clId="{B653A39A-4A03-4343-B30A-46639981BC98}" dt="2024-09-24T21:00:53.187" v="37" actId="1076"/>
          <ac:picMkLst>
            <pc:docMk/>
            <pc:sldMk cId="157830673" sldId="260"/>
            <ac:picMk id="10" creationId="{2FA577F9-4D59-A89A-65A3-49FD2437957F}"/>
          </ac:picMkLst>
        </pc:picChg>
        <pc:picChg chg="del mod">
          <ac:chgData name="Ana Lokas Ćošković" userId="900408d7-3e95-4cdb-85b9-1c6e22fb76f7" providerId="ADAL" clId="{B653A39A-4A03-4343-B30A-46639981BC98}" dt="2024-09-24T21:02:47.635" v="43" actId="478"/>
          <ac:picMkLst>
            <pc:docMk/>
            <pc:sldMk cId="157830673" sldId="260"/>
            <ac:picMk id="11" creationId="{00000000-0000-0000-0000-000000000000}"/>
          </ac:picMkLst>
        </pc:picChg>
        <pc:picChg chg="add mod">
          <ac:chgData name="Ana Lokas Ćošković" userId="900408d7-3e95-4cdb-85b9-1c6e22fb76f7" providerId="ADAL" clId="{B653A39A-4A03-4343-B30A-46639981BC98}" dt="2024-09-24T21:02:50.819" v="44" actId="1076"/>
          <ac:picMkLst>
            <pc:docMk/>
            <pc:sldMk cId="157830673" sldId="260"/>
            <ac:picMk id="14" creationId="{06FAB631-5D53-446B-4872-A53FE9DBDDC3}"/>
          </ac:picMkLst>
        </pc:picChg>
      </pc:sldChg>
      <pc:sldChg chg="ord">
        <pc:chgData name="Ana Lokas Ćošković" userId="900408d7-3e95-4cdb-85b9-1c6e22fb76f7" providerId="ADAL" clId="{B653A39A-4A03-4343-B30A-46639981BC98}" dt="2024-09-24T21:13:38.839" v="331"/>
        <pc:sldMkLst>
          <pc:docMk/>
          <pc:sldMk cId="271923465" sldId="278"/>
        </pc:sldMkLst>
      </pc:sldChg>
      <pc:sldChg chg="addSp delSp modSp mod setBg">
        <pc:chgData name="Ana Lokas Ćošković" userId="900408d7-3e95-4cdb-85b9-1c6e22fb76f7" providerId="ADAL" clId="{B653A39A-4A03-4343-B30A-46639981BC98}" dt="2024-09-24T21:07:27.683" v="210" actId="20577"/>
        <pc:sldMkLst>
          <pc:docMk/>
          <pc:sldMk cId="1363060782" sldId="279"/>
        </pc:sldMkLst>
        <pc:spChg chg="mod">
          <ac:chgData name="Ana Lokas Ćošković" userId="900408d7-3e95-4cdb-85b9-1c6e22fb76f7" providerId="ADAL" clId="{B653A39A-4A03-4343-B30A-46639981BC98}" dt="2024-09-24T21:05:45.109" v="64" actId="207"/>
          <ac:spMkLst>
            <pc:docMk/>
            <pc:sldMk cId="1363060782" sldId="279"/>
            <ac:spMk id="2" creationId="{00000000-0000-0000-0000-000000000000}"/>
          </ac:spMkLst>
        </pc:spChg>
        <pc:spChg chg="mod">
          <ac:chgData name="Ana Lokas Ćošković" userId="900408d7-3e95-4cdb-85b9-1c6e22fb76f7" providerId="ADAL" clId="{B653A39A-4A03-4343-B30A-46639981BC98}" dt="2024-09-24T21:06:55.018" v="190" actId="20577"/>
          <ac:spMkLst>
            <pc:docMk/>
            <pc:sldMk cId="1363060782" sldId="279"/>
            <ac:spMk id="3" creationId="{00000000-0000-0000-0000-000000000000}"/>
          </ac:spMkLst>
        </pc:spChg>
        <pc:spChg chg="add mod">
          <ac:chgData name="Ana Lokas Ćošković" userId="900408d7-3e95-4cdb-85b9-1c6e22fb76f7" providerId="ADAL" clId="{B653A39A-4A03-4343-B30A-46639981BC98}" dt="2024-09-24T21:07:27.683" v="210" actId="20577"/>
          <ac:spMkLst>
            <pc:docMk/>
            <pc:sldMk cId="1363060782" sldId="279"/>
            <ac:spMk id="7" creationId="{9BCD3C55-7C61-5EF7-CEB2-37677842961D}"/>
          </ac:spMkLst>
        </pc:spChg>
        <pc:spChg chg="add">
          <ac:chgData name="Ana Lokas Ćošković" userId="900408d7-3e95-4cdb-85b9-1c6e22fb76f7" providerId="ADAL" clId="{B653A39A-4A03-4343-B30A-46639981BC98}" dt="2024-09-24T21:05:28.027" v="60" actId="26606"/>
          <ac:spMkLst>
            <pc:docMk/>
            <pc:sldMk cId="1363060782" sldId="279"/>
            <ac:spMk id="8" creationId="{0D05C9B4-B5C9-2D4D-23C9-CEE72646F923}"/>
          </ac:spMkLst>
        </pc:spChg>
        <pc:spChg chg="add del">
          <ac:chgData name="Ana Lokas Ćošković" userId="900408d7-3e95-4cdb-85b9-1c6e22fb76f7" providerId="ADAL" clId="{B653A39A-4A03-4343-B30A-46639981BC98}" dt="2024-09-24T21:04:47.609" v="53" actId="26606"/>
          <ac:spMkLst>
            <pc:docMk/>
            <pc:sldMk cId="1363060782" sldId="279"/>
            <ac:spMk id="9" creationId="{201CC55D-ED54-4C5C-95E6-10947BD1103B}"/>
          </ac:spMkLst>
        </pc:spChg>
        <pc:spChg chg="add del">
          <ac:chgData name="Ana Lokas Ćošković" userId="900408d7-3e95-4cdb-85b9-1c6e22fb76f7" providerId="ADAL" clId="{B653A39A-4A03-4343-B30A-46639981BC98}" dt="2024-09-24T21:04:47.609" v="53" actId="26606"/>
          <ac:spMkLst>
            <pc:docMk/>
            <pc:sldMk cId="1363060782" sldId="279"/>
            <ac:spMk id="15" creationId="{3873B707-463F-40B0-8227-E8CC6C67EB25}"/>
          </ac:spMkLst>
        </pc:spChg>
        <pc:spChg chg="add del">
          <ac:chgData name="Ana Lokas Ćošković" userId="900408d7-3e95-4cdb-85b9-1c6e22fb76f7" providerId="ADAL" clId="{B653A39A-4A03-4343-B30A-46639981BC98}" dt="2024-09-24T21:04:47.609" v="53" actId="26606"/>
          <ac:spMkLst>
            <pc:docMk/>
            <pc:sldMk cId="1363060782" sldId="279"/>
            <ac:spMk id="17" creationId="{C13237C8-E62C-4F0D-A318-BD6FB6C2D138}"/>
          </ac:spMkLst>
        </pc:spChg>
        <pc:spChg chg="add del">
          <ac:chgData name="Ana Lokas Ćošković" userId="900408d7-3e95-4cdb-85b9-1c6e22fb76f7" providerId="ADAL" clId="{B653A39A-4A03-4343-B30A-46639981BC98}" dt="2024-09-24T21:04:47.609" v="53" actId="26606"/>
          <ac:spMkLst>
            <pc:docMk/>
            <pc:sldMk cId="1363060782" sldId="279"/>
            <ac:spMk id="19" creationId="{19C9EAEA-39D0-4B0E-A0EB-51E7B26740B1}"/>
          </ac:spMkLst>
        </pc:spChg>
        <pc:spChg chg="add del">
          <ac:chgData name="Ana Lokas Ćošković" userId="900408d7-3e95-4cdb-85b9-1c6e22fb76f7" providerId="ADAL" clId="{B653A39A-4A03-4343-B30A-46639981BC98}" dt="2024-09-24T21:04:52.087" v="55" actId="26606"/>
          <ac:spMkLst>
            <pc:docMk/>
            <pc:sldMk cId="1363060782" sldId="279"/>
            <ac:spMk id="21" creationId="{D93394DA-E684-47C2-9020-13225823F40A}"/>
          </ac:spMkLst>
        </pc:spChg>
        <pc:grpChg chg="add del">
          <ac:chgData name="Ana Lokas Ćošković" userId="900408d7-3e95-4cdb-85b9-1c6e22fb76f7" providerId="ADAL" clId="{B653A39A-4A03-4343-B30A-46639981BC98}" dt="2024-09-24T21:04:47.609" v="53" actId="26606"/>
          <ac:grpSpMkLst>
            <pc:docMk/>
            <pc:sldMk cId="1363060782" sldId="279"/>
            <ac:grpSpMk id="11" creationId="{1DE889C7-FAD6-4397-98E2-05D503484459}"/>
          </ac:grpSpMkLst>
        </pc:grpChg>
        <pc:picChg chg="mod">
          <ac:chgData name="Ana Lokas Ćošković" userId="900408d7-3e95-4cdb-85b9-1c6e22fb76f7" providerId="ADAL" clId="{B653A39A-4A03-4343-B30A-46639981BC98}" dt="2024-09-24T21:05:28.027" v="60" actId="26606"/>
          <ac:picMkLst>
            <pc:docMk/>
            <pc:sldMk cId="1363060782" sldId="279"/>
            <ac:picMk id="4" creationId="{00000000-0000-0000-0000-000000000000}"/>
          </ac:picMkLst>
        </pc:picChg>
        <pc:cxnChg chg="add del">
          <ac:chgData name="Ana Lokas Ćošković" userId="900408d7-3e95-4cdb-85b9-1c6e22fb76f7" providerId="ADAL" clId="{B653A39A-4A03-4343-B30A-46639981BC98}" dt="2024-09-24T21:05:28.019" v="59" actId="26606"/>
          <ac:cxnSpMkLst>
            <pc:docMk/>
            <pc:sldMk cId="1363060782" sldId="279"/>
            <ac:cxnSpMk id="6" creationId="{FC23E3B9-5ABF-58B3-E2B0-E9A5DAA90037}"/>
          </ac:cxnSpMkLst>
        </pc:cxnChg>
        <pc:cxnChg chg="add del">
          <ac:chgData name="Ana Lokas Ćošković" userId="900408d7-3e95-4cdb-85b9-1c6e22fb76f7" providerId="ADAL" clId="{B653A39A-4A03-4343-B30A-46639981BC98}" dt="2024-09-24T21:05:09.289" v="57" actId="26606"/>
          <ac:cxnSpMkLst>
            <pc:docMk/>
            <pc:sldMk cId="1363060782" sldId="279"/>
            <ac:cxnSpMk id="23" creationId="{FC23E3B9-5ABF-58B3-E2B0-E9A5DAA90037}"/>
          </ac:cxnSpMkLst>
        </pc:cxnChg>
      </pc:sldChg>
      <pc:sldChg chg="modSp new mod">
        <pc:chgData name="Ana Lokas Ćošković" userId="900408d7-3e95-4cdb-85b9-1c6e22fb76f7" providerId="ADAL" clId="{B653A39A-4A03-4343-B30A-46639981BC98}" dt="2024-09-24T21:15:19.228" v="342" actId="20577"/>
        <pc:sldMkLst>
          <pc:docMk/>
          <pc:sldMk cId="4034645223" sldId="280"/>
        </pc:sldMkLst>
        <pc:spChg chg="mod">
          <ac:chgData name="Ana Lokas Ćošković" userId="900408d7-3e95-4cdb-85b9-1c6e22fb76f7" providerId="ADAL" clId="{B653A39A-4A03-4343-B30A-46639981BC98}" dt="2024-09-24T21:13:13.979" v="329" actId="20577"/>
          <ac:spMkLst>
            <pc:docMk/>
            <pc:sldMk cId="4034645223" sldId="280"/>
            <ac:spMk id="2" creationId="{A7C67856-2341-8D2F-6E0A-34615582552C}"/>
          </ac:spMkLst>
        </pc:spChg>
        <pc:spChg chg="mod">
          <ac:chgData name="Ana Lokas Ćošković" userId="900408d7-3e95-4cdb-85b9-1c6e22fb76f7" providerId="ADAL" clId="{B653A39A-4A03-4343-B30A-46639981BC98}" dt="2024-09-24T21:15:19.228" v="342" actId="20577"/>
          <ac:spMkLst>
            <pc:docMk/>
            <pc:sldMk cId="4034645223" sldId="280"/>
            <ac:spMk id="3" creationId="{EDF2F1A1-9219-706A-5552-0F601A0590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9/30/2024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9/30/2024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9/30/2024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Slika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97290"/>
            <a:ext cx="8686800" cy="560709"/>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pple.com/leadership/" TargetMode="External"/><Relationship Id="rId2" Type="http://schemas.openxmlformats.org/officeDocument/2006/relationships/hyperlink" Target="https://en.wikipedia.org/wiki/Chief_executive_offic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d.com/talks/roselinde_torres_what_it_takes_to_be_a_great_leader?referrer=playlist-how_leaders_inspire" TargetMode="External"/><Relationship Id="rId2" Type="http://schemas.openxmlformats.org/officeDocument/2006/relationships/hyperlink" Target="https://www.ted.com/talks/simon_sinek_how_great_leaders_inspire_action?referrer=playlist-how_leaders_inspire" TargetMode="External"/><Relationship Id="rId1" Type="http://schemas.openxmlformats.org/officeDocument/2006/relationships/slideLayout" Target="../slideLayouts/slideLayout2.xml"/><Relationship Id="rId6" Type="http://schemas.openxmlformats.org/officeDocument/2006/relationships/hyperlink" Target="https://www.youtube.com/watch?v=rtgN27z0oi0" TargetMode="External"/><Relationship Id="rId5" Type="http://schemas.openxmlformats.org/officeDocument/2006/relationships/hyperlink" Target="https://www.youtube.com/watch?v=W8RmWPqBiBo" TargetMode="External"/><Relationship Id="rId4" Type="http://schemas.openxmlformats.org/officeDocument/2006/relationships/hyperlink" Target="https://www.ted.com/talks/stanley_mcchrystal_listen_learn_then_lead?referrer=playlist-how_leaders_inspi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ceotodaymagazine.com/top-50-ceos/" TargetMode="External"/><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thebalance.com/problem-solving-skills-with-examples-20637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lstStyle/>
          <a:p>
            <a:pPr algn="ctr"/>
            <a:r>
              <a:rPr lang="hr-HR" dirty="0">
                <a:latin typeface="Stolzl Bold" panose="00000800000000000000" pitchFamily="50" charset="-18"/>
              </a:rPr>
              <a:t>Management</a:t>
            </a:r>
            <a:br>
              <a:rPr lang="hr-HR" dirty="0">
                <a:latin typeface="Stolzl Bold" panose="00000800000000000000" pitchFamily="50" charset="-18"/>
              </a:rPr>
            </a:br>
            <a:r>
              <a:rPr lang="hr-HR" dirty="0">
                <a:latin typeface="Stolzl Bold" panose="00000800000000000000" pitchFamily="50" charset="-18"/>
              </a:rPr>
              <a:t>LO1</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it-IT" dirty="0">
                <a:solidFill>
                  <a:schemeClr val="bg1"/>
                </a:solidFill>
              </a:rPr>
              <a:t>Supervisors</a:t>
            </a:r>
            <a:endParaRPr lang="en-US" dirty="0">
              <a:solidFill>
                <a:schemeClr val="bg1"/>
              </a:solidFill>
            </a:endParaRP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1100" y="1920081"/>
            <a:ext cx="4495800" cy="4162425"/>
          </a:xfrm>
        </p:spPr>
      </p:pic>
      <p:sp>
        <p:nvSpPr>
          <p:cNvPr id="10" name="Content Placeholder 9"/>
          <p:cNvSpPr>
            <a:spLocks noGrp="1"/>
          </p:cNvSpPr>
          <p:nvPr>
            <p:ph sz="half" idx="2"/>
          </p:nvPr>
        </p:nvSpPr>
        <p:spPr/>
        <p:txBody>
          <a:bodyPr/>
          <a:lstStyle/>
          <a:p>
            <a:pPr marL="0" indent="0" algn="ctr">
              <a:buNone/>
            </a:pPr>
            <a:endParaRPr lang="hr-HR" dirty="0"/>
          </a:p>
          <a:p>
            <a:pPr marL="0" indent="0" algn="ctr">
              <a:buNone/>
            </a:pPr>
            <a:r>
              <a:rPr lang="en-US" dirty="0"/>
              <a:t>Direct supervisors manage employees. </a:t>
            </a:r>
            <a:endParaRPr lang="hr-HR" dirty="0"/>
          </a:p>
          <a:p>
            <a:pPr marL="0" indent="0" algn="ctr">
              <a:buNone/>
            </a:pPr>
            <a:r>
              <a:rPr lang="en-US" dirty="0"/>
              <a:t>They're responsible for making sure work is done on time and correctly. </a:t>
            </a:r>
            <a:endParaRPr lang="hr-HR" dirty="0"/>
          </a:p>
          <a:p>
            <a:pPr marL="0" indent="0" algn="ctr">
              <a:buNone/>
            </a:pPr>
            <a:r>
              <a:rPr lang="en-US" dirty="0"/>
              <a:t>They also inform middle management of any issues and set an example for employees. </a:t>
            </a:r>
            <a:endParaRPr lang="hr-HR" dirty="0"/>
          </a:p>
          <a:p>
            <a:endParaRPr lang="en-US" dirty="0"/>
          </a:p>
        </p:txBody>
      </p:sp>
    </p:spTree>
    <p:extLst>
      <p:ext uri="{BB962C8B-B14F-4D97-AF65-F5344CB8AC3E}">
        <p14:creationId xmlns:p14="http://schemas.microsoft.com/office/powerpoint/2010/main" val="376841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Corporate Executive Job Titles</a:t>
            </a:r>
          </a:p>
        </p:txBody>
      </p:sp>
      <p:sp>
        <p:nvSpPr>
          <p:cNvPr id="4" name="Content Placeholder 3"/>
          <p:cNvSpPr>
            <a:spLocks noGrp="1"/>
          </p:cNvSpPr>
          <p:nvPr>
            <p:ph sz="half" idx="1"/>
          </p:nvPr>
        </p:nvSpPr>
        <p:spPr/>
        <p:txBody>
          <a:bodyPr>
            <a:normAutofit lnSpcReduction="10000"/>
          </a:bodyPr>
          <a:lstStyle/>
          <a:p>
            <a:pPr marL="0" indent="0">
              <a:buNone/>
            </a:pPr>
            <a:r>
              <a:rPr lang="en-US" dirty="0"/>
              <a:t>•</a:t>
            </a:r>
            <a:r>
              <a:rPr lang="hr-HR" dirty="0"/>
              <a:t> </a:t>
            </a:r>
            <a:r>
              <a:rPr lang="en-US" dirty="0"/>
              <a:t>C-level jobs refer to high-ranking executive titles with the "C" standing for Chief.  </a:t>
            </a:r>
            <a:endParaRPr lang="hr-HR" dirty="0"/>
          </a:p>
          <a:p>
            <a:pPr marL="0" indent="0">
              <a:buNone/>
            </a:pPr>
            <a:r>
              <a:rPr lang="en-US" dirty="0"/>
              <a:t>•</a:t>
            </a:r>
            <a:r>
              <a:rPr lang="hr-HR" dirty="0"/>
              <a:t> </a:t>
            </a:r>
            <a:r>
              <a:rPr lang="en-US" dirty="0"/>
              <a:t>Executives in C-level positions are the most powerful and influential people in an organization. </a:t>
            </a:r>
            <a:endParaRPr lang="hr-HR" dirty="0"/>
          </a:p>
          <a:p>
            <a:pPr marL="0" indent="0">
              <a:buNone/>
            </a:pPr>
            <a:r>
              <a:rPr lang="en-US" dirty="0"/>
              <a:t>•</a:t>
            </a:r>
            <a:r>
              <a:rPr lang="hr-HR" dirty="0"/>
              <a:t> </a:t>
            </a:r>
            <a:r>
              <a:rPr lang="en-US" dirty="0"/>
              <a:t>They make more important decisions, have a more demanding workload, and thus have high salaries. </a:t>
            </a:r>
          </a:p>
          <a:p>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4122" y="1825625"/>
            <a:ext cx="3197755" cy="4351338"/>
          </a:xfrm>
        </p:spPr>
      </p:pic>
    </p:spTree>
    <p:extLst>
      <p:ext uri="{BB962C8B-B14F-4D97-AF65-F5344CB8AC3E}">
        <p14:creationId xmlns:p14="http://schemas.microsoft.com/office/powerpoint/2010/main" val="155750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Most Well-Known C-Level Positions</a:t>
            </a:r>
          </a:p>
        </p:txBody>
      </p:sp>
      <p:sp>
        <p:nvSpPr>
          <p:cNvPr id="3" name="Content Placeholder 2"/>
          <p:cNvSpPr>
            <a:spLocks noGrp="1"/>
          </p:cNvSpPr>
          <p:nvPr>
            <p:ph idx="1"/>
          </p:nvPr>
        </p:nvSpPr>
        <p:spPr/>
        <p:txBody>
          <a:bodyPr>
            <a:normAutofit fontScale="85000" lnSpcReduction="20000"/>
          </a:bodyPr>
          <a:lstStyle/>
          <a:p>
            <a:pPr marL="0" lvl="0" indent="0" algn="ctr">
              <a:buNone/>
            </a:pPr>
            <a:r>
              <a:rPr lang="hr-HR" b="1" dirty="0"/>
              <a:t>T</a:t>
            </a:r>
            <a:r>
              <a:rPr lang="en-US" b="1" dirty="0"/>
              <a:t>he most powerful and influential people in an organization</a:t>
            </a:r>
            <a:r>
              <a:rPr lang="en-US" dirty="0"/>
              <a:t> </a:t>
            </a:r>
          </a:p>
          <a:p>
            <a:pPr marL="0" indent="0">
              <a:buNone/>
            </a:pPr>
            <a:r>
              <a:rPr lang="en-US" dirty="0"/>
              <a:t> </a:t>
            </a:r>
          </a:p>
          <a:p>
            <a:r>
              <a:rPr lang="en-US" dirty="0"/>
              <a:t>Chief executive Officer (</a:t>
            </a:r>
            <a:r>
              <a:rPr lang="en-US" b="1" dirty="0"/>
              <a:t>CEO</a:t>
            </a:r>
            <a:r>
              <a:rPr lang="en-US" dirty="0"/>
              <a:t>)</a:t>
            </a:r>
            <a:r>
              <a:rPr lang="hr-HR" dirty="0"/>
              <a:t> </a:t>
            </a:r>
            <a:r>
              <a:rPr lang="en-US" dirty="0"/>
              <a:t>is responsible for the overall path of the company. A CEO will be praised when the company is successful, and also held responsible if there are failures or setbacks.</a:t>
            </a:r>
          </a:p>
          <a:p>
            <a:pPr marL="0" indent="0">
              <a:buNone/>
            </a:pPr>
            <a:r>
              <a:rPr lang="en-US" dirty="0"/>
              <a:t> </a:t>
            </a:r>
          </a:p>
          <a:p>
            <a:r>
              <a:rPr lang="en-US" dirty="0"/>
              <a:t>Chief Financial Officer (</a:t>
            </a:r>
            <a:r>
              <a:rPr lang="de-DE" b="1" dirty="0"/>
              <a:t>CFO</a:t>
            </a:r>
            <a:r>
              <a:rPr lang="en-US" dirty="0"/>
              <a:t>)</a:t>
            </a:r>
            <a:r>
              <a:rPr lang="hr-HR" dirty="0"/>
              <a:t> </a:t>
            </a:r>
            <a:r>
              <a:rPr lang="en-US" dirty="0"/>
              <a:t>oversees the company's financials. Along with budgeting, accounting, and reporting, this can also involve forecasting and investing. </a:t>
            </a:r>
          </a:p>
          <a:p>
            <a:pPr marL="0" indent="0">
              <a:buNone/>
            </a:pPr>
            <a:endParaRPr lang="en-US" dirty="0"/>
          </a:p>
          <a:p>
            <a:r>
              <a:rPr lang="en-US" dirty="0"/>
              <a:t>Chief Operations Officers (</a:t>
            </a:r>
            <a:r>
              <a:rPr lang="en-US" b="1" dirty="0"/>
              <a:t>COO</a:t>
            </a:r>
            <a:r>
              <a:rPr lang="en-US" dirty="0"/>
              <a:t>)</a:t>
            </a:r>
            <a:r>
              <a:rPr lang="hr-HR" dirty="0"/>
              <a:t> </a:t>
            </a:r>
            <a:r>
              <a:rPr lang="en-US" dirty="0"/>
              <a:t>is in charge of day-to-day operations at the company, and often oversees the Human Resources Department.</a:t>
            </a:r>
          </a:p>
          <a:p>
            <a:endParaRPr lang="en-US" dirty="0"/>
          </a:p>
        </p:txBody>
      </p:sp>
    </p:spTree>
    <p:extLst>
      <p:ext uri="{BB962C8B-B14F-4D97-AF65-F5344CB8AC3E}">
        <p14:creationId xmlns:p14="http://schemas.microsoft.com/office/powerpoint/2010/main" val="239227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761998"/>
            <a:ext cx="5334000" cy="1708246"/>
          </a:xfrm>
          <a:solidFill>
            <a:schemeClr val="accent1"/>
          </a:solidFill>
          <a:ln>
            <a:solidFill>
              <a:schemeClr val="accent1"/>
            </a:solidFill>
          </a:ln>
        </p:spPr>
        <p:txBody>
          <a:bodyPr anchor="ctr">
            <a:normAutofit/>
          </a:bodyPr>
          <a:lstStyle/>
          <a:p>
            <a:pPr algn="ctr"/>
            <a:r>
              <a:rPr lang="hr-HR" sz="4000" dirty="0">
                <a:solidFill>
                  <a:schemeClr val="bg1"/>
                </a:solidFill>
              </a:rPr>
              <a:t>CMO</a:t>
            </a:r>
            <a:endParaRPr lang="en-US" sz="4000" dirty="0">
              <a:solidFill>
                <a:schemeClr val="bg1"/>
              </a:solidFill>
            </a:endParaRPr>
          </a:p>
        </p:txBody>
      </p:sp>
      <p:sp>
        <p:nvSpPr>
          <p:cNvPr id="3" name="Content Placeholder 2"/>
          <p:cNvSpPr>
            <a:spLocks noGrp="1"/>
          </p:cNvSpPr>
          <p:nvPr>
            <p:ph idx="1"/>
          </p:nvPr>
        </p:nvSpPr>
        <p:spPr>
          <a:xfrm>
            <a:off x="761994" y="2470245"/>
            <a:ext cx="5334006" cy="3769835"/>
          </a:xfrm>
        </p:spPr>
        <p:txBody>
          <a:bodyPr anchor="ctr">
            <a:normAutofit/>
          </a:bodyPr>
          <a:lstStyle/>
          <a:p>
            <a:pPr marL="0" indent="0" algn="ctr">
              <a:buNone/>
            </a:pPr>
            <a:endParaRPr lang="hr-HR" sz="2000" b="1" dirty="0"/>
          </a:p>
          <a:p>
            <a:pPr marL="0" indent="0" algn="ctr">
              <a:buNone/>
            </a:pPr>
            <a:r>
              <a:rPr lang="en-US" sz="2000" b="1" dirty="0"/>
              <a:t>Chief Marketing Officer</a:t>
            </a:r>
            <a:r>
              <a:rPr lang="en-US" sz="2000" dirty="0"/>
              <a:t> </a:t>
            </a:r>
            <a:endParaRPr lang="hr-HR" sz="2000" dirty="0"/>
          </a:p>
          <a:p>
            <a:pPr marL="0" indent="0" algn="ctr">
              <a:buNone/>
            </a:pPr>
            <a:r>
              <a:rPr lang="en-US" sz="2000" dirty="0"/>
              <a:t>manages the development and execution of a company's advertising and marketing, tasked with increasing sales by utilizing research on pricing, competitive analysis, market research, marketing communications, advertising, and PR.</a:t>
            </a:r>
          </a:p>
          <a:p>
            <a:endParaRPr lang="hr-HR" sz="1700" dirty="0"/>
          </a:p>
          <a:p>
            <a:pPr marL="0" indent="0">
              <a:buNone/>
            </a:pPr>
            <a:r>
              <a:rPr lang="hr-HR" sz="1700" dirty="0"/>
              <a:t>                                                             </a:t>
            </a:r>
          </a:p>
          <a:p>
            <a:pPr marL="0" indent="0">
              <a:buNone/>
            </a:pPr>
            <a:r>
              <a:rPr lang="hr-HR" sz="1700" dirty="0"/>
              <a:t>                                 </a:t>
            </a:r>
            <a:endParaRPr lang="en-US" sz="1700" dirty="0"/>
          </a:p>
        </p:txBody>
      </p:sp>
      <p:sp>
        <p:nvSpPr>
          <p:cNvPr id="8" name="Rectangle 7">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rian Dicus Leaving Spotify For Netflix – RAMP – Radio and Music Pros"/>
          <p:cNvPicPr/>
          <p:nvPr/>
        </p:nvPicPr>
        <p:blipFill>
          <a:blip r:embed="rId2">
            <a:extLst>
              <a:ext uri="{28A0092B-C50C-407E-A947-70E740481C1C}">
                <a14:useLocalDpi xmlns:a14="http://schemas.microsoft.com/office/drawing/2010/main" val="0"/>
              </a:ext>
            </a:extLst>
          </a:blip>
          <a:stretch>
            <a:fillRect/>
          </a:stretch>
        </p:blipFill>
        <p:spPr bwMode="auto">
          <a:xfrm>
            <a:off x="7607878" y="1339925"/>
            <a:ext cx="3758045" cy="4175605"/>
          </a:xfrm>
          <a:prstGeom prst="rect">
            <a:avLst/>
          </a:prstGeom>
          <a:noFill/>
        </p:spPr>
      </p:pic>
      <p:sp>
        <p:nvSpPr>
          <p:cNvPr id="7" name="TextBox 6">
            <a:extLst>
              <a:ext uri="{FF2B5EF4-FFF2-40B4-BE49-F238E27FC236}">
                <a16:creationId xmlns:a16="http://schemas.microsoft.com/office/drawing/2014/main" id="{9BCD3C55-7C61-5EF7-CEB2-37677842961D}"/>
              </a:ext>
            </a:extLst>
          </p:cNvPr>
          <p:cNvSpPr txBox="1"/>
          <p:nvPr/>
        </p:nvSpPr>
        <p:spPr>
          <a:xfrm>
            <a:off x="7753662" y="5593749"/>
            <a:ext cx="6093500" cy="646331"/>
          </a:xfrm>
          <a:prstGeom prst="rect">
            <a:avLst/>
          </a:prstGeom>
          <a:noFill/>
        </p:spPr>
        <p:txBody>
          <a:bodyPr wrap="square">
            <a:spAutoFit/>
          </a:bodyPr>
          <a:lstStyle/>
          <a:p>
            <a:pPr marL="0" indent="0">
              <a:buNone/>
            </a:pPr>
            <a:r>
              <a:rPr lang="hr-HR" sz="1800" dirty="0"/>
              <a:t>                          Marian Lee</a:t>
            </a:r>
          </a:p>
          <a:p>
            <a:pPr marL="0" indent="0">
              <a:buNone/>
            </a:pPr>
            <a:r>
              <a:rPr lang="hr-HR" sz="1800" dirty="0"/>
              <a:t>                       CMO of Netflix</a:t>
            </a:r>
            <a:endParaRPr lang="en-US" sz="1800" dirty="0"/>
          </a:p>
        </p:txBody>
      </p:sp>
    </p:spTree>
    <p:extLst>
      <p:ext uri="{BB962C8B-B14F-4D97-AF65-F5344CB8AC3E}">
        <p14:creationId xmlns:p14="http://schemas.microsoft.com/office/powerpoint/2010/main" val="136306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Vice presidents in business</a:t>
            </a:r>
          </a:p>
        </p:txBody>
      </p:sp>
      <p:sp>
        <p:nvSpPr>
          <p:cNvPr id="3" name="Content Placeholder 2"/>
          <p:cNvSpPr>
            <a:spLocks noGrp="1"/>
          </p:cNvSpPr>
          <p:nvPr>
            <p:ph idx="1"/>
          </p:nvPr>
        </p:nvSpPr>
        <p:spPr/>
        <p:txBody>
          <a:bodyPr/>
          <a:lstStyle/>
          <a:p>
            <a:pPr marL="0" indent="0" algn="ctr">
              <a:buNone/>
            </a:pPr>
            <a:endParaRPr lang="hr-HR" dirty="0"/>
          </a:p>
          <a:p>
            <a:pPr marL="0" indent="0" algn="ctr">
              <a:buNone/>
            </a:pPr>
            <a:r>
              <a:rPr lang="en-US" dirty="0"/>
              <a:t>In </a:t>
            </a:r>
            <a:r>
              <a:rPr lang="en-US" dirty="0" err="1"/>
              <a:t>busines</a:t>
            </a:r>
            <a:r>
              <a:rPr lang="hr-HR" dirty="0"/>
              <a:t>s</a:t>
            </a:r>
            <a:r>
              <a:rPr lang="en-US" dirty="0"/>
              <a:t>, “Vice President" refers to a </a:t>
            </a:r>
            <a:r>
              <a:rPr lang="en-US" i="1" dirty="0"/>
              <a:t>senior management position</a:t>
            </a:r>
            <a:r>
              <a:rPr lang="en-US" dirty="0"/>
              <a:t>. </a:t>
            </a:r>
          </a:p>
          <a:p>
            <a:pPr marL="0" indent="0">
              <a:buNone/>
            </a:pPr>
            <a:endParaRPr lang="hr-HR" dirty="0"/>
          </a:p>
          <a:p>
            <a:pPr marL="0" indent="0" algn="ctr">
              <a:buNone/>
            </a:pPr>
            <a:r>
              <a:rPr lang="en-US" dirty="0"/>
              <a:t>A vice president usually reports directly to the</a:t>
            </a:r>
            <a:r>
              <a:rPr lang="hr-HR" dirty="0"/>
              <a:t> president</a:t>
            </a:r>
            <a:r>
              <a:rPr lang="en-US" dirty="0"/>
              <a:t> or</a:t>
            </a:r>
            <a:r>
              <a:rPr lang="hr-HR" dirty="0"/>
              <a:t> CEO</a:t>
            </a:r>
            <a:r>
              <a:rPr lang="en-US" dirty="0">
                <a:hlinkClick r:id="rId2"/>
              </a:rPr>
              <a:t> </a:t>
            </a:r>
            <a:r>
              <a:rPr lang="en-US" dirty="0"/>
              <a:t>of the company and is a member of the executive management team. </a:t>
            </a:r>
            <a:endParaRPr lang="hr-HR" dirty="0"/>
          </a:p>
          <a:p>
            <a:pPr marL="0" indent="0" algn="ctr">
              <a:buNone/>
            </a:pPr>
            <a:endParaRPr lang="hr-HR" dirty="0"/>
          </a:p>
          <a:p>
            <a:pPr marL="0" indent="0" algn="ctr">
              <a:buNone/>
            </a:pPr>
            <a:r>
              <a:rPr lang="en-US" dirty="0">
                <a:hlinkClick r:id="rId3"/>
              </a:rPr>
              <a:t>https://www.apple.com/leadership/</a:t>
            </a:r>
            <a:endParaRPr lang="hr-HR" dirty="0"/>
          </a:p>
          <a:p>
            <a:pPr marL="0" indent="0" algn="ctr">
              <a:buNone/>
            </a:pPr>
            <a:endParaRPr lang="en-US" dirty="0"/>
          </a:p>
          <a:p>
            <a:endParaRPr lang="en-US" dirty="0"/>
          </a:p>
        </p:txBody>
      </p:sp>
    </p:spTree>
    <p:extLst>
      <p:ext uri="{BB962C8B-B14F-4D97-AF65-F5344CB8AC3E}">
        <p14:creationId xmlns:p14="http://schemas.microsoft.com/office/powerpoint/2010/main" val="269180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Hierarchy of vice presidents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826401"/>
              </p:ext>
            </p:extLst>
          </p:nvPr>
        </p:nvGraphicFramePr>
        <p:xfrm>
          <a:off x="1763151" y="2222695"/>
          <a:ext cx="8665698" cy="3601331"/>
        </p:xfrm>
        <a:graphic>
          <a:graphicData uri="http://schemas.openxmlformats.org/drawingml/2006/table">
            <a:tbl>
              <a:tblPr firstRow="1" firstCol="1" bandRow="1">
                <a:tableStyleId>{5C22544A-7EE6-4342-B048-85BDC9FD1C3A}</a:tableStyleId>
              </a:tblPr>
              <a:tblGrid>
                <a:gridCol w="933422">
                  <a:extLst>
                    <a:ext uri="{9D8B030D-6E8A-4147-A177-3AD203B41FA5}">
                      <a16:colId xmlns:a16="http://schemas.microsoft.com/office/drawing/2014/main" val="3601790452"/>
                    </a:ext>
                  </a:extLst>
                </a:gridCol>
                <a:gridCol w="4771631">
                  <a:extLst>
                    <a:ext uri="{9D8B030D-6E8A-4147-A177-3AD203B41FA5}">
                      <a16:colId xmlns:a16="http://schemas.microsoft.com/office/drawing/2014/main" val="1276125654"/>
                    </a:ext>
                  </a:extLst>
                </a:gridCol>
                <a:gridCol w="2960645">
                  <a:extLst>
                    <a:ext uri="{9D8B030D-6E8A-4147-A177-3AD203B41FA5}">
                      <a16:colId xmlns:a16="http://schemas.microsoft.com/office/drawing/2014/main" val="573931490"/>
                    </a:ext>
                  </a:extLst>
                </a:gridCol>
              </a:tblGrid>
              <a:tr h="519792">
                <a:tc>
                  <a:txBody>
                    <a:bodyPr/>
                    <a:lstStyle/>
                    <a:p>
                      <a:pPr marL="0" marR="0">
                        <a:lnSpc>
                          <a:spcPct val="107000"/>
                        </a:lnSpc>
                        <a:spcBef>
                          <a:spcPts val="0"/>
                        </a:spcBef>
                        <a:spcAft>
                          <a:spcPts val="0"/>
                        </a:spcAft>
                      </a:pPr>
                      <a:r>
                        <a:rPr lang="en-US" sz="1400">
                          <a:effectLst/>
                        </a:rPr>
                        <a:t>Rank</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2540" marR="0">
                        <a:lnSpc>
                          <a:spcPct val="107000"/>
                        </a:lnSpc>
                        <a:spcBef>
                          <a:spcPts val="0"/>
                        </a:spcBef>
                        <a:spcAft>
                          <a:spcPts val="0"/>
                        </a:spcAft>
                      </a:pPr>
                      <a:r>
                        <a:rPr lang="en-US" sz="1400">
                          <a:effectLst/>
                        </a:rPr>
                        <a:t>U.S. Executive Officer</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5080" marR="0">
                        <a:lnSpc>
                          <a:spcPct val="107000"/>
                        </a:lnSpc>
                        <a:spcBef>
                          <a:spcPts val="0"/>
                        </a:spcBef>
                        <a:spcAft>
                          <a:spcPts val="0"/>
                        </a:spcAft>
                      </a:pPr>
                      <a:r>
                        <a:rPr lang="en-US" sz="1400">
                          <a:effectLst/>
                        </a:rPr>
                        <a:t>U.K. Executive Officer</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extLst>
                  <a:ext uri="{0D108BD9-81ED-4DB2-BD59-A6C34878D82A}">
                    <a16:rowId xmlns:a16="http://schemas.microsoft.com/office/drawing/2014/main" val="2883470588"/>
                  </a:ext>
                </a:extLst>
              </a:tr>
              <a:tr h="536889">
                <a:tc>
                  <a:txBody>
                    <a:bodyPr/>
                    <a:lstStyle/>
                    <a:p>
                      <a:pPr marL="0" marR="0" algn="r">
                        <a:lnSpc>
                          <a:spcPct val="107000"/>
                        </a:lnSpc>
                        <a:spcBef>
                          <a:spcPts val="0"/>
                        </a:spcBef>
                        <a:spcAft>
                          <a:spcPts val="0"/>
                        </a:spcAft>
                      </a:pPr>
                      <a:r>
                        <a:rPr lang="en-US" sz="1400">
                          <a:effectLst/>
                        </a:rPr>
                        <a:t>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2540" marR="0">
                        <a:lnSpc>
                          <a:spcPct val="107000"/>
                        </a:lnSpc>
                        <a:spcBef>
                          <a:spcPts val="0"/>
                        </a:spcBef>
                        <a:spcAft>
                          <a:spcPts val="0"/>
                        </a:spcAft>
                      </a:pPr>
                      <a:r>
                        <a:rPr lang="en-US" sz="1400">
                          <a:effectLst/>
                        </a:rPr>
                        <a:t>President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5080" marR="0">
                        <a:lnSpc>
                          <a:spcPct val="107000"/>
                        </a:lnSpc>
                        <a:spcBef>
                          <a:spcPts val="0"/>
                        </a:spcBef>
                        <a:spcAft>
                          <a:spcPts val="0"/>
                        </a:spcAft>
                      </a:pPr>
                      <a:r>
                        <a:rPr lang="en-US" sz="1400">
                          <a:effectLst/>
                        </a:rPr>
                        <a:t>Managing Director</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extLst>
                  <a:ext uri="{0D108BD9-81ED-4DB2-BD59-A6C34878D82A}">
                    <a16:rowId xmlns:a16="http://schemas.microsoft.com/office/drawing/2014/main" val="713525786"/>
                  </a:ext>
                </a:extLst>
              </a:tr>
              <a:tr h="933983">
                <a:tc>
                  <a:txBody>
                    <a:bodyPr/>
                    <a:lstStyle/>
                    <a:p>
                      <a:pPr marL="0" marR="0" algn="r">
                        <a:lnSpc>
                          <a:spcPct val="107000"/>
                        </a:lnSpc>
                        <a:spcBef>
                          <a:spcPts val="0"/>
                        </a:spcBef>
                        <a:spcAft>
                          <a:spcPts val="0"/>
                        </a:spcAft>
                      </a:pPr>
                      <a:r>
                        <a:rPr lang="en-US" sz="1400">
                          <a:effectLst/>
                        </a:rPr>
                        <a:t>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nchor="ctr"/>
                </a:tc>
                <a:tc>
                  <a:txBody>
                    <a:bodyPr/>
                    <a:lstStyle/>
                    <a:p>
                      <a:pPr marL="2540" marR="0">
                        <a:lnSpc>
                          <a:spcPct val="107000"/>
                        </a:lnSpc>
                        <a:spcBef>
                          <a:spcPts val="0"/>
                        </a:spcBef>
                        <a:spcAft>
                          <a:spcPts val="0"/>
                        </a:spcAft>
                      </a:pPr>
                      <a:r>
                        <a:rPr lang="en-US" sz="1400" dirty="0">
                          <a:effectLst/>
                        </a:rPr>
                        <a:t>Deputy President or FEVP or SEVP or </a:t>
                      </a:r>
                      <a:endParaRPr lang="en-US" sz="1100" dirty="0">
                        <a:effectLst/>
                      </a:endParaRPr>
                    </a:p>
                    <a:p>
                      <a:pPr marL="2540" marR="0">
                        <a:lnSpc>
                          <a:spcPct val="107000"/>
                        </a:lnSpc>
                        <a:spcBef>
                          <a:spcPts val="0"/>
                        </a:spcBef>
                        <a:spcAft>
                          <a:spcPts val="0"/>
                        </a:spcAft>
                      </a:pPr>
                      <a:r>
                        <a:rPr lang="en-US" sz="1400" dirty="0">
                          <a:effectLst/>
                        </a:rPr>
                        <a:t>EVP</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5080" marR="0">
                        <a:lnSpc>
                          <a:spcPct val="107000"/>
                        </a:lnSpc>
                        <a:spcBef>
                          <a:spcPts val="0"/>
                        </a:spcBef>
                        <a:spcAft>
                          <a:spcPts val="0"/>
                        </a:spcAft>
                      </a:pPr>
                      <a:r>
                        <a:rPr lang="en-US" sz="1400">
                          <a:effectLst/>
                        </a:rPr>
                        <a:t>Deputy Managing </a:t>
                      </a:r>
                      <a:endParaRPr lang="en-US" sz="1100">
                        <a:effectLst/>
                      </a:endParaRPr>
                    </a:p>
                    <a:p>
                      <a:pPr marL="5080" marR="0">
                        <a:lnSpc>
                          <a:spcPct val="107000"/>
                        </a:lnSpc>
                        <a:spcBef>
                          <a:spcPts val="0"/>
                        </a:spcBef>
                        <a:spcAft>
                          <a:spcPts val="0"/>
                        </a:spcAft>
                      </a:pPr>
                      <a:r>
                        <a:rPr lang="en-US" sz="1400">
                          <a:effectLst/>
                        </a:rPr>
                        <a:t>Director</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extLst>
                  <a:ext uri="{0D108BD9-81ED-4DB2-BD59-A6C34878D82A}">
                    <a16:rowId xmlns:a16="http://schemas.microsoft.com/office/drawing/2014/main" val="354717539"/>
                  </a:ext>
                </a:extLst>
              </a:tr>
              <a:tr h="536889">
                <a:tc>
                  <a:txBody>
                    <a:bodyPr/>
                    <a:lstStyle/>
                    <a:p>
                      <a:pPr marL="0" marR="0" algn="r">
                        <a:lnSpc>
                          <a:spcPct val="107000"/>
                        </a:lnSpc>
                        <a:spcBef>
                          <a:spcPts val="0"/>
                        </a:spcBef>
                        <a:spcAft>
                          <a:spcPts val="0"/>
                        </a:spcAft>
                      </a:pPr>
                      <a:r>
                        <a:rPr lang="en-US" sz="1400">
                          <a:effectLst/>
                        </a:rPr>
                        <a:t>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2540" marR="0">
                        <a:lnSpc>
                          <a:spcPct val="107000"/>
                        </a:lnSpc>
                        <a:spcBef>
                          <a:spcPts val="0"/>
                        </a:spcBef>
                        <a:spcAft>
                          <a:spcPts val="0"/>
                        </a:spcAft>
                      </a:pPr>
                      <a:r>
                        <a:rPr lang="en-US" sz="1400">
                          <a:effectLst/>
                        </a:rPr>
                        <a:t>Executive VP, Group VP</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5080" marR="0">
                        <a:lnSpc>
                          <a:spcPct val="107000"/>
                        </a:lnSpc>
                        <a:spcBef>
                          <a:spcPts val="0"/>
                        </a:spcBef>
                        <a:spcAft>
                          <a:spcPts val="0"/>
                        </a:spcAft>
                      </a:pPr>
                      <a:r>
                        <a:rPr lang="en-US" sz="1400">
                          <a:effectLst/>
                        </a:rPr>
                        <a:t>Executive Director</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extLst>
                  <a:ext uri="{0D108BD9-81ED-4DB2-BD59-A6C34878D82A}">
                    <a16:rowId xmlns:a16="http://schemas.microsoft.com/office/drawing/2014/main" val="58469727"/>
                  </a:ext>
                </a:extLst>
              </a:tr>
              <a:tr h="536889">
                <a:tc>
                  <a:txBody>
                    <a:bodyPr/>
                    <a:lstStyle/>
                    <a:p>
                      <a:pPr marL="0" marR="0" algn="r">
                        <a:lnSpc>
                          <a:spcPct val="107000"/>
                        </a:lnSpc>
                        <a:spcBef>
                          <a:spcPts val="0"/>
                        </a:spcBef>
                        <a:spcAft>
                          <a:spcPts val="0"/>
                        </a:spcAft>
                      </a:pPr>
                      <a:r>
                        <a:rPr lang="en-US" sz="1400">
                          <a:effectLst/>
                        </a:rPr>
                        <a:t>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2540" marR="0">
                        <a:lnSpc>
                          <a:spcPct val="107000"/>
                        </a:lnSpc>
                        <a:spcBef>
                          <a:spcPts val="0"/>
                        </a:spcBef>
                        <a:spcAft>
                          <a:spcPts val="0"/>
                        </a:spcAft>
                      </a:pPr>
                      <a:r>
                        <a:rPr lang="en-US" sz="1400">
                          <a:effectLst/>
                        </a:rPr>
                        <a:t>Senior VP</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5080" marR="0">
                        <a:lnSpc>
                          <a:spcPct val="107000"/>
                        </a:lnSpc>
                        <a:spcBef>
                          <a:spcPts val="0"/>
                        </a:spcBef>
                        <a:spcAft>
                          <a:spcPts val="0"/>
                        </a:spcAft>
                      </a:pPr>
                      <a:r>
                        <a:rPr lang="en-US" sz="1400">
                          <a:effectLst/>
                        </a:rPr>
                        <a:t>Director</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extLst>
                  <a:ext uri="{0D108BD9-81ED-4DB2-BD59-A6C34878D82A}">
                    <a16:rowId xmlns:a16="http://schemas.microsoft.com/office/drawing/2014/main" val="239819732"/>
                  </a:ext>
                </a:extLst>
              </a:tr>
              <a:tr h="536889">
                <a:tc>
                  <a:txBody>
                    <a:bodyPr/>
                    <a:lstStyle/>
                    <a:p>
                      <a:pPr marL="0" marR="0" algn="r">
                        <a:lnSpc>
                          <a:spcPct val="107000"/>
                        </a:lnSpc>
                        <a:spcBef>
                          <a:spcPts val="0"/>
                        </a:spcBef>
                        <a:spcAft>
                          <a:spcPts val="0"/>
                        </a:spcAft>
                      </a:pPr>
                      <a:r>
                        <a:rPr lang="en-US" sz="1400">
                          <a:effectLst/>
                        </a:rPr>
                        <a:t>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2540" marR="0">
                        <a:lnSpc>
                          <a:spcPct val="107000"/>
                        </a:lnSpc>
                        <a:spcBef>
                          <a:spcPts val="0"/>
                        </a:spcBef>
                        <a:spcAft>
                          <a:spcPts val="0"/>
                        </a:spcAft>
                      </a:pPr>
                      <a:r>
                        <a:rPr lang="en-US" sz="1400">
                          <a:effectLst/>
                        </a:rPr>
                        <a:t>Corporate VP or Vice President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tc>
                  <a:txBody>
                    <a:bodyPr/>
                    <a:lstStyle/>
                    <a:p>
                      <a:pPr marL="5080" marR="0">
                        <a:lnSpc>
                          <a:spcPct val="107000"/>
                        </a:lnSpc>
                        <a:spcBef>
                          <a:spcPts val="0"/>
                        </a:spcBef>
                        <a:spcAft>
                          <a:spcPts val="0"/>
                        </a:spcAft>
                      </a:pPr>
                      <a:r>
                        <a:rPr lang="en-US" sz="1400" dirty="0">
                          <a:effectLst/>
                        </a:rPr>
                        <a:t>Deputy Director</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660" marR="77470" marT="74930" marB="0"/>
                </a:tc>
                <a:extLst>
                  <a:ext uri="{0D108BD9-81ED-4DB2-BD59-A6C34878D82A}">
                    <a16:rowId xmlns:a16="http://schemas.microsoft.com/office/drawing/2014/main" val="232761498"/>
                  </a:ext>
                </a:extLst>
              </a:tr>
            </a:tbl>
          </a:graphicData>
        </a:graphic>
      </p:graphicFrame>
    </p:spTree>
    <p:extLst>
      <p:ext uri="{BB962C8B-B14F-4D97-AF65-F5344CB8AC3E}">
        <p14:creationId xmlns:p14="http://schemas.microsoft.com/office/powerpoint/2010/main" val="40201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V</a:t>
            </a:r>
            <a:r>
              <a:rPr lang="en-US" dirty="0">
                <a:solidFill>
                  <a:schemeClr val="bg1"/>
                </a:solidFill>
              </a:rPr>
              <a:t>ice presidents</a:t>
            </a:r>
            <a:endParaRPr lang="en-US" dirty="0"/>
          </a:p>
        </p:txBody>
      </p:sp>
      <p:sp>
        <p:nvSpPr>
          <p:cNvPr id="3" name="Content Placeholder 2"/>
          <p:cNvSpPr>
            <a:spLocks noGrp="1"/>
          </p:cNvSpPr>
          <p:nvPr>
            <p:ph idx="1"/>
          </p:nvPr>
        </p:nvSpPr>
        <p:spPr/>
        <p:txBody>
          <a:bodyPr>
            <a:normAutofit/>
          </a:bodyPr>
          <a:lstStyle/>
          <a:p>
            <a:pPr lvl="0" fontAlgn="base"/>
            <a:r>
              <a:rPr lang="en-US" dirty="0"/>
              <a:t>Deputy President (DP)</a:t>
            </a:r>
          </a:p>
          <a:p>
            <a:pPr lvl="0" fontAlgn="base"/>
            <a:r>
              <a:rPr lang="en-US" dirty="0"/>
              <a:t>First Executive Vice President (FEVP)</a:t>
            </a:r>
          </a:p>
          <a:p>
            <a:pPr lvl="0" fontAlgn="base"/>
            <a:r>
              <a:rPr lang="en-US" dirty="0"/>
              <a:t>Senior Executive Vice President (SEVP)</a:t>
            </a:r>
          </a:p>
          <a:p>
            <a:pPr lvl="0" fontAlgn="base"/>
            <a:r>
              <a:rPr lang="en-US" dirty="0"/>
              <a:t>Executive Vice President (EVP)</a:t>
            </a:r>
          </a:p>
          <a:p>
            <a:pPr lvl="0" fontAlgn="base"/>
            <a:r>
              <a:rPr lang="en-US" dirty="0"/>
              <a:t>Senior Vice President (SVP)</a:t>
            </a:r>
          </a:p>
          <a:p>
            <a:pPr lvl="0" fontAlgn="base"/>
            <a:r>
              <a:rPr lang="en-US" dirty="0"/>
              <a:t>Corporate Vice President (CVP)</a:t>
            </a:r>
          </a:p>
          <a:p>
            <a:pPr lvl="0" fontAlgn="base"/>
            <a:r>
              <a:rPr lang="en-US" dirty="0"/>
              <a:t>Vice President (VP)</a:t>
            </a:r>
          </a:p>
          <a:p>
            <a:pPr lvl="0" fontAlgn="base"/>
            <a:r>
              <a:rPr lang="en-US" dirty="0"/>
              <a:t>Assistant Vice President (AVP) or Executive Director</a:t>
            </a:r>
          </a:p>
        </p:txBody>
      </p:sp>
    </p:spTree>
    <p:extLst>
      <p:ext uri="{BB962C8B-B14F-4D97-AF65-F5344CB8AC3E}">
        <p14:creationId xmlns:p14="http://schemas.microsoft.com/office/powerpoint/2010/main" val="209172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Leaders vs Managers</a:t>
            </a:r>
            <a:endParaRPr lang="en-US" dirty="0">
              <a:solidFill>
                <a:schemeClr val="bg1"/>
              </a:solidFill>
            </a:endParaRPr>
          </a:p>
        </p:txBody>
      </p:sp>
      <p:pic>
        <p:nvPicPr>
          <p:cNvPr id="3074" name="Picture 2" descr="Leadership vs Manag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6925" y="2105819"/>
            <a:ext cx="80581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06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Agree or disagree?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6149" y="1825625"/>
            <a:ext cx="5739702" cy="4351338"/>
          </a:xfrm>
        </p:spPr>
      </p:pic>
    </p:spTree>
    <p:extLst>
      <p:ext uri="{BB962C8B-B14F-4D97-AF65-F5344CB8AC3E}">
        <p14:creationId xmlns:p14="http://schemas.microsoft.com/office/powerpoint/2010/main" val="418536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a:solidFill>
                  <a:schemeClr val="accent1"/>
                </a:solidFill>
              </a:rPr>
              <a:t>For those who want more</a:t>
            </a:r>
            <a:endParaRPr lang="en-US"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r>
              <a:rPr lang="en-US" dirty="0">
                <a:hlinkClick r:id="rId2"/>
              </a:rPr>
              <a:t>https://www.ted.com/talks/simon_sinek_how_great_leaders_inspire_action?referrer=playlist-how_leaders_inspire</a:t>
            </a:r>
            <a:endParaRPr lang="hr-HR" dirty="0"/>
          </a:p>
          <a:p>
            <a:pPr marL="0" indent="0">
              <a:buNone/>
            </a:pPr>
            <a:endParaRPr lang="hr-HR" dirty="0"/>
          </a:p>
          <a:p>
            <a:r>
              <a:rPr lang="en-US" dirty="0">
                <a:hlinkClick r:id="rId3"/>
              </a:rPr>
              <a:t>https://www.ted.com/talks/roselinde_torres_what_it_takes_to_be_a_great_leader?referrer=playlist-how_leaders_inspire</a:t>
            </a:r>
            <a:endParaRPr lang="hr-HR" dirty="0"/>
          </a:p>
          <a:p>
            <a:pPr marL="0" indent="0">
              <a:buNone/>
            </a:pPr>
            <a:endParaRPr lang="hr-HR" dirty="0"/>
          </a:p>
          <a:p>
            <a:r>
              <a:rPr lang="hr-HR" dirty="0">
                <a:hlinkClick r:id="rId4"/>
              </a:rPr>
              <a:t>https://www.ted.com/talks/stanley_mcchrystal_listen_learn_then_lead?referrer=playlist-how_leaders_inspire</a:t>
            </a:r>
            <a:endParaRPr lang="hr-HR" dirty="0"/>
          </a:p>
          <a:p>
            <a:pPr marL="0" indent="0">
              <a:buNone/>
            </a:pPr>
            <a:endParaRPr lang="hr-HR" dirty="0"/>
          </a:p>
          <a:p>
            <a:r>
              <a:rPr lang="hr-HR" dirty="0">
                <a:hlinkClick r:id="rId5"/>
              </a:rPr>
              <a:t>https://www.youtube.com/watch?v=W8RmWPqBiBo</a:t>
            </a:r>
            <a:endParaRPr lang="hr-HR" dirty="0"/>
          </a:p>
          <a:p>
            <a:pPr marL="0" indent="0">
              <a:buNone/>
            </a:pPr>
            <a:endParaRPr lang="hr-HR" dirty="0"/>
          </a:p>
          <a:p>
            <a:r>
              <a:rPr lang="hr-HR" dirty="0">
                <a:hlinkClick r:id="rId6"/>
              </a:rPr>
              <a:t>https</a:t>
            </a:r>
            <a:r>
              <a:rPr lang="hr-HR">
                <a:hlinkClick r:id="rId6"/>
              </a:rPr>
              <a:t>://www.youtube.com/watch?v=rtgN27z0oi0</a:t>
            </a:r>
            <a:endParaRPr lang="hr-HR"/>
          </a:p>
          <a:p>
            <a:endParaRPr lang="hr-HR" dirty="0"/>
          </a:p>
          <a:p>
            <a:endParaRPr lang="hr-HR" dirty="0"/>
          </a:p>
          <a:p>
            <a:endParaRPr lang="en-US" dirty="0"/>
          </a:p>
        </p:txBody>
      </p:sp>
    </p:spTree>
    <p:extLst>
      <p:ext uri="{BB962C8B-B14F-4D97-AF65-F5344CB8AC3E}">
        <p14:creationId xmlns:p14="http://schemas.microsoft.com/office/powerpoint/2010/main" val="27192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a:t>CEOs</a:t>
            </a:r>
            <a:endParaRPr lang="en-US" dirty="0"/>
          </a:p>
        </p:txBody>
      </p:sp>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660" y="1801898"/>
            <a:ext cx="2143125" cy="2143125"/>
          </a:xfr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521" y="1801898"/>
            <a:ext cx="2143125" cy="214312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8546" y="1801898"/>
            <a:ext cx="2143125" cy="214312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5770" y="1801898"/>
            <a:ext cx="2143125" cy="2143125"/>
          </a:xfrm>
          <a:prstGeom prst="rect">
            <a:avLst/>
          </a:prstGeom>
        </p:spPr>
      </p:pic>
      <p:pic>
        <p:nvPicPr>
          <p:cNvPr id="9" name="Picture 8" descr="C:\Users\ana.lokascoskovic\AppData\Local\Microsoft\Windows\INetCache\Content.MSO\D01D072B.tmp"/>
          <p:cNvPicPr/>
          <p:nvPr/>
        </p:nvPicPr>
        <p:blipFill>
          <a:blip r:embed="rId6">
            <a:extLst>
              <a:ext uri="{28A0092B-C50C-407E-A947-70E740481C1C}">
                <a14:useLocalDpi xmlns:a14="http://schemas.microsoft.com/office/drawing/2010/main" val="0"/>
              </a:ext>
            </a:extLst>
          </a:blip>
          <a:srcRect/>
          <a:stretch>
            <a:fillRect/>
          </a:stretch>
        </p:blipFill>
        <p:spPr bwMode="auto">
          <a:xfrm>
            <a:off x="4673282" y="4357638"/>
            <a:ext cx="2845435" cy="1603375"/>
          </a:xfrm>
          <a:prstGeom prst="rect">
            <a:avLst/>
          </a:prstGeom>
          <a:noFill/>
          <a:ln>
            <a:noFill/>
          </a:ln>
        </p:spPr>
      </p:pic>
      <p:pic>
        <p:nvPicPr>
          <p:cNvPr id="11" name="Picture 10" descr="C:\Users\ana.lokascoskovic\AppData\Local\Microsoft\Windows\INetCache\Content.MSO\403E9571.tmp"/>
          <p:cNvPicPr/>
          <p:nvPr/>
        </p:nvPicPr>
        <p:blipFill>
          <a:blip r:embed="rId7">
            <a:extLst>
              <a:ext uri="{28A0092B-C50C-407E-A947-70E740481C1C}">
                <a14:useLocalDpi xmlns:a14="http://schemas.microsoft.com/office/drawing/2010/main" val="0"/>
              </a:ext>
            </a:extLst>
          </a:blip>
          <a:srcRect/>
          <a:stretch>
            <a:fillRect/>
          </a:stretch>
        </p:blipFill>
        <p:spPr bwMode="auto">
          <a:xfrm>
            <a:off x="1108255" y="4357637"/>
            <a:ext cx="2597515" cy="1603375"/>
          </a:xfrm>
          <a:prstGeom prst="rect">
            <a:avLst/>
          </a:prstGeom>
          <a:noFill/>
          <a:ln>
            <a:noFill/>
          </a:ln>
        </p:spPr>
      </p:pic>
      <p:pic>
        <p:nvPicPr>
          <p:cNvPr id="10" name="Picture 9" descr="GM CEO Mary Barra on Why the Company Will Win in EVs | Barron's"/>
          <p:cNvPicPr/>
          <p:nvPr/>
        </p:nvPicPr>
        <p:blipFill>
          <a:blip r:embed="rId8">
            <a:extLst>
              <a:ext uri="{28A0092B-C50C-407E-A947-70E740481C1C}">
                <a14:useLocalDpi xmlns:a14="http://schemas.microsoft.com/office/drawing/2010/main" val="0"/>
              </a:ext>
            </a:extLst>
          </a:blip>
          <a:srcRect/>
          <a:stretch>
            <a:fillRect/>
          </a:stretch>
        </p:blipFill>
        <p:spPr bwMode="auto">
          <a:xfrm>
            <a:off x="8626906" y="4357637"/>
            <a:ext cx="2414765" cy="1603374"/>
          </a:xfrm>
          <a:prstGeom prst="rect">
            <a:avLst/>
          </a:prstGeom>
          <a:noFill/>
          <a:ln>
            <a:noFill/>
          </a:ln>
        </p:spPr>
      </p:pic>
    </p:spTree>
    <p:extLst>
      <p:ext uri="{BB962C8B-B14F-4D97-AF65-F5344CB8AC3E}">
        <p14:creationId xmlns:p14="http://schemas.microsoft.com/office/powerpoint/2010/main" val="1551440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7856-2341-8D2F-6E0A-34615582552C}"/>
              </a:ext>
            </a:extLst>
          </p:cNvPr>
          <p:cNvSpPr>
            <a:spLocks noGrp="1"/>
          </p:cNvSpPr>
          <p:nvPr>
            <p:ph type="title"/>
          </p:nvPr>
        </p:nvSpPr>
        <p:spPr/>
        <p:txBody>
          <a:bodyPr/>
          <a:lstStyle/>
          <a:p>
            <a:r>
              <a:rPr lang="hr-HR" dirty="0"/>
              <a:t>Source:</a:t>
            </a:r>
            <a:endParaRPr lang="en-US" dirty="0"/>
          </a:p>
        </p:txBody>
      </p:sp>
      <p:sp>
        <p:nvSpPr>
          <p:cNvPr id="3" name="Content Placeholder 2">
            <a:extLst>
              <a:ext uri="{FF2B5EF4-FFF2-40B4-BE49-F238E27FC236}">
                <a16:creationId xmlns:a16="http://schemas.microsoft.com/office/drawing/2014/main" id="{EDF2F1A1-9219-706A-5552-0F601A0590B5}"/>
              </a:ext>
            </a:extLst>
          </p:cNvPr>
          <p:cNvSpPr>
            <a:spLocks noGrp="1"/>
          </p:cNvSpPr>
          <p:nvPr>
            <p:ph idx="1"/>
          </p:nvPr>
        </p:nvSpPr>
        <p:spPr/>
        <p:txBody>
          <a:bodyPr/>
          <a:lstStyle/>
          <a:p>
            <a:r>
              <a:rPr lang="hr-HR" dirty="0"/>
              <a:t>Mascull, B (2014): </a:t>
            </a:r>
            <a:r>
              <a:rPr lang="hr-HR" i="1" dirty="0"/>
              <a:t>Business Vocabulary in Use – Intermediate</a:t>
            </a:r>
            <a:r>
              <a:rPr lang="hr-HR" dirty="0"/>
              <a:t>, Cambridge University Press</a:t>
            </a:r>
          </a:p>
          <a:p>
            <a:r>
              <a:rPr lang="hr-HR" dirty="0"/>
              <a:t>Pinterest</a:t>
            </a:r>
            <a:endParaRPr lang="en-US" dirty="0"/>
          </a:p>
        </p:txBody>
      </p:sp>
    </p:spTree>
    <p:extLst>
      <p:ext uri="{BB962C8B-B14F-4D97-AF65-F5344CB8AC3E}">
        <p14:creationId xmlns:p14="http://schemas.microsoft.com/office/powerpoint/2010/main" val="403464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458" y="872197"/>
            <a:ext cx="6894341" cy="1536895"/>
          </a:xfrm>
        </p:spPr>
        <p:txBody>
          <a:bodyPr>
            <a:normAutofit/>
          </a:bodyPr>
          <a:lstStyle/>
          <a:p>
            <a:r>
              <a:rPr lang="hr-HR" sz="4800" dirty="0">
                <a:latin typeface="Stolzl" panose="00000500000000000000" pitchFamily="50" charset="-18"/>
              </a:rPr>
              <a:t>#neverstoplearning</a:t>
            </a:r>
            <a:endParaRPr lang="en-US" sz="4800"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382E0DD2-11DF-4411-A6ED-1182F5176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017254" y="557188"/>
            <a:ext cx="3800564" cy="1671569"/>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CEOs</a:t>
            </a:r>
          </a:p>
        </p:txBody>
      </p:sp>
      <p:pic>
        <p:nvPicPr>
          <p:cNvPr id="8" name="Picture 7" descr="A person in a suit&#10;&#10;Description automatically generated"/>
          <p:cNvPicPr>
            <a:picLocks noChangeAspect="1"/>
          </p:cNvPicPr>
          <p:nvPr/>
        </p:nvPicPr>
        <p:blipFill>
          <a:blip r:embed="rId2">
            <a:extLst>
              <a:ext uri="{28A0092B-C50C-407E-A947-70E740481C1C}">
                <a14:useLocalDpi xmlns:a14="http://schemas.microsoft.com/office/drawing/2010/main" val="0"/>
              </a:ext>
            </a:extLst>
          </a:blip>
          <a:srcRect t="1881" r="-1" b="35699"/>
          <a:stretch/>
        </p:blipFill>
        <p:spPr>
          <a:xfrm>
            <a:off x="8969" y="-2"/>
            <a:ext cx="2376092" cy="2228759"/>
          </a:xfrm>
          <a:prstGeom prst="rect">
            <a:avLst/>
          </a:prstGeom>
        </p:spPr>
      </p:pic>
      <p:pic>
        <p:nvPicPr>
          <p:cNvPr id="4" name="Picture 3" descr="A person in a blue suit&#10;&#10;Description automatically generated">
            <a:extLst>
              <a:ext uri="{FF2B5EF4-FFF2-40B4-BE49-F238E27FC236}">
                <a16:creationId xmlns:a16="http://schemas.microsoft.com/office/drawing/2014/main" id="{23700CF6-FC7D-E06F-9ED0-C829BC9F57C6}"/>
              </a:ext>
            </a:extLst>
          </p:cNvPr>
          <p:cNvPicPr>
            <a:picLocks noChangeAspect="1"/>
          </p:cNvPicPr>
          <p:nvPr/>
        </p:nvPicPr>
        <p:blipFill>
          <a:blip r:embed="rId3"/>
          <a:srcRect r="3" b="6204"/>
          <a:stretch/>
        </p:blipFill>
        <p:spPr>
          <a:xfrm>
            <a:off x="2579411" y="-2446"/>
            <a:ext cx="2376092" cy="2228759"/>
          </a:xfrm>
          <a:prstGeom prst="rect">
            <a:avLst/>
          </a:prstGeom>
        </p:spPr>
      </p:pic>
      <p:pic>
        <p:nvPicPr>
          <p:cNvPr id="7" name="Content Placeholder 6" descr="A person smiling at camera&#10;&#10;Description automatically generated"/>
          <p:cNvPicPr>
            <a:picLocks noGrp="1" noChangeAspect="1"/>
          </p:cNvPicPr>
          <p:nvPr>
            <p:ph idx="1"/>
          </p:nvPr>
        </p:nvPicPr>
        <p:blipFill>
          <a:blip r:embed="rId4">
            <a:extLst>
              <a:ext uri="{28A0092B-C50C-407E-A947-70E740481C1C}">
                <a14:useLocalDpi xmlns:a14="http://schemas.microsoft.com/office/drawing/2010/main" val="0"/>
              </a:ext>
            </a:extLst>
          </a:blip>
          <a:srcRect t="7518" r="-3" b="27515"/>
          <a:stretch/>
        </p:blipFill>
        <p:spPr>
          <a:xfrm>
            <a:off x="5149852" y="-10223"/>
            <a:ext cx="2376092" cy="2228759"/>
          </a:xfrm>
          <a:prstGeom prst="rect">
            <a:avLst/>
          </a:prstGeom>
        </p:spPr>
      </p:pic>
      <p:pic>
        <p:nvPicPr>
          <p:cNvPr id="12" name="Picture 11" descr="A person leaning on a railing with a body of water in the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rcRect r="-2" b="11931"/>
          <a:stretch/>
        </p:blipFill>
        <p:spPr>
          <a:xfrm>
            <a:off x="3714" y="2400151"/>
            <a:ext cx="3330225" cy="2057368"/>
          </a:xfrm>
          <a:prstGeom prst="rect">
            <a:avLst/>
          </a:prstGeom>
        </p:spPr>
      </p:pic>
      <p:pic>
        <p:nvPicPr>
          <p:cNvPr id="13" name="Picture 12" descr="A person wearing glasses and a suit&#10;&#10;Description automatically generated"/>
          <p:cNvPicPr>
            <a:picLocks noChangeAspect="1"/>
          </p:cNvPicPr>
          <p:nvPr/>
        </p:nvPicPr>
        <p:blipFill>
          <a:blip r:embed="rId6">
            <a:extLst>
              <a:ext uri="{28A0092B-C50C-407E-A947-70E740481C1C}">
                <a14:useLocalDpi xmlns:a14="http://schemas.microsoft.com/office/drawing/2010/main" val="0"/>
              </a:ext>
            </a:extLst>
          </a:blip>
          <a:srcRect t="3696" r="-1" b="6789"/>
          <a:stretch/>
        </p:blipFill>
        <p:spPr>
          <a:xfrm>
            <a:off x="-1" y="4628909"/>
            <a:ext cx="3324552" cy="2229090"/>
          </a:xfrm>
          <a:prstGeom prst="rect">
            <a:avLst/>
          </a:prstGeom>
        </p:spPr>
      </p:pic>
      <p:pic>
        <p:nvPicPr>
          <p:cNvPr id="9" name="Picture 8" descr="A person in a suit and tie&#10;&#10;Description automatically generated"/>
          <p:cNvPicPr>
            <a:picLocks noChangeAspect="1"/>
          </p:cNvPicPr>
          <p:nvPr/>
        </p:nvPicPr>
        <p:blipFill>
          <a:blip r:embed="rId7">
            <a:extLst>
              <a:ext uri="{28A0092B-C50C-407E-A947-70E740481C1C}">
                <a14:useLocalDpi xmlns:a14="http://schemas.microsoft.com/office/drawing/2010/main" val="0"/>
              </a:ext>
            </a:extLst>
          </a:blip>
          <a:srcRect b="24135"/>
          <a:stretch/>
        </p:blipFill>
        <p:spPr>
          <a:xfrm>
            <a:off x="3534403" y="2400151"/>
            <a:ext cx="3996536" cy="4457850"/>
          </a:xfrm>
          <a:prstGeom prst="rect">
            <a:avLst/>
          </a:prstGeom>
        </p:spPr>
      </p:pic>
      <p:sp>
        <p:nvSpPr>
          <p:cNvPr id="2" name="Rectangle 1"/>
          <p:cNvSpPr/>
          <p:nvPr/>
        </p:nvSpPr>
        <p:spPr>
          <a:xfrm>
            <a:off x="8017253" y="2400475"/>
            <a:ext cx="3800565" cy="377648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a:hlinkClick r:id="rId8"/>
            </a:endParaRPr>
          </a:p>
          <a:p>
            <a:pPr indent="-228600">
              <a:lnSpc>
                <a:spcPct val="90000"/>
              </a:lnSpc>
              <a:spcAft>
                <a:spcPts val="600"/>
              </a:spcAft>
              <a:buFont typeface="Arial" panose="020B0604020202020204" pitchFamily="34" charset="0"/>
              <a:buChar char="•"/>
            </a:pPr>
            <a:endParaRPr lang="en-US" sz="2000">
              <a:hlinkClick r:id="rId8"/>
            </a:endParaRPr>
          </a:p>
          <a:p>
            <a:pPr indent="-228600">
              <a:lnSpc>
                <a:spcPct val="90000"/>
              </a:lnSpc>
              <a:spcAft>
                <a:spcPts val="600"/>
              </a:spcAft>
              <a:buFont typeface="Arial" panose="020B0604020202020204" pitchFamily="34" charset="0"/>
              <a:buChar char="•"/>
            </a:pPr>
            <a:endParaRPr lang="en-US" sz="2000">
              <a:hlinkClick r:id="rId8"/>
            </a:endParaRPr>
          </a:p>
          <a:p>
            <a:pPr indent="-228600">
              <a:lnSpc>
                <a:spcPct val="90000"/>
              </a:lnSpc>
              <a:spcAft>
                <a:spcPts val="600"/>
              </a:spcAft>
              <a:buFont typeface="Arial" panose="020B0604020202020204" pitchFamily="34" charset="0"/>
              <a:buChar char="•"/>
            </a:pPr>
            <a:r>
              <a:rPr lang="en-US" sz="2000" dirty="0">
                <a:hlinkClick r:id="rId8"/>
              </a:rPr>
              <a:t>https://www.ceotodaymagazine.com/top-50-ceos/</a:t>
            </a: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1215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hr-HR" dirty="0"/>
              <a:t>CEOs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632" y="1690689"/>
            <a:ext cx="2343445" cy="230612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938" y="1702352"/>
            <a:ext cx="1578018" cy="2306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563" y="4120192"/>
            <a:ext cx="1875610" cy="187561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470" y="1690688"/>
            <a:ext cx="1534621" cy="2306124"/>
          </a:xfrm>
          <a:prstGeom prst="rect">
            <a:avLst/>
          </a:prstGeom>
        </p:spPr>
      </p:pic>
      <p:sp>
        <p:nvSpPr>
          <p:cNvPr id="2" name="Rectangle 1"/>
          <p:cNvSpPr/>
          <p:nvPr/>
        </p:nvSpPr>
        <p:spPr>
          <a:xfrm>
            <a:off x="3672612" y="4517260"/>
            <a:ext cx="5602981" cy="981423"/>
          </a:xfrm>
          <a:prstGeom prst="rect">
            <a:avLst/>
          </a:prstGeom>
        </p:spPr>
        <p:txBody>
          <a:bodyPr wrap="square">
            <a:spAutoFit/>
          </a:bodyPr>
          <a:lstStyle/>
          <a:p>
            <a:pPr>
              <a:lnSpc>
                <a:spcPct val="107000"/>
              </a:lnSpc>
              <a:spcAft>
                <a:spcPts val="800"/>
              </a:spcAft>
            </a:pPr>
            <a:r>
              <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rPr>
              <a:t>"Unicorn" is a term used in the venture capital industry to describe a privately held startup company with a value of over $1 billion.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5322" y="1708184"/>
            <a:ext cx="1925068" cy="2294460"/>
          </a:xfrm>
          <a:prstGeom prst="rect">
            <a:avLst/>
          </a:prstGeom>
        </p:spPr>
      </p:pic>
      <p:pic>
        <p:nvPicPr>
          <p:cNvPr id="10" name="Picture 9">
            <a:extLst>
              <a:ext uri="{FF2B5EF4-FFF2-40B4-BE49-F238E27FC236}">
                <a16:creationId xmlns:a16="http://schemas.microsoft.com/office/drawing/2014/main" id="{2FA577F9-4D59-A89A-65A3-49FD2437957F}"/>
              </a:ext>
            </a:extLst>
          </p:cNvPr>
          <p:cNvPicPr>
            <a:picLocks noChangeAspect="1"/>
          </p:cNvPicPr>
          <p:nvPr/>
        </p:nvPicPr>
        <p:blipFill>
          <a:blip r:embed="rId7"/>
          <a:stretch>
            <a:fillRect/>
          </a:stretch>
        </p:blipFill>
        <p:spPr>
          <a:xfrm>
            <a:off x="3961587" y="1702352"/>
            <a:ext cx="1800225" cy="2271129"/>
          </a:xfrm>
          <a:prstGeom prst="rect">
            <a:avLst/>
          </a:prstGeom>
        </p:spPr>
      </p:pic>
      <p:pic>
        <p:nvPicPr>
          <p:cNvPr id="14" name="Picture 13">
            <a:extLst>
              <a:ext uri="{FF2B5EF4-FFF2-40B4-BE49-F238E27FC236}">
                <a16:creationId xmlns:a16="http://schemas.microsoft.com/office/drawing/2014/main" id="{06FAB631-5D53-446B-4872-A53FE9DBDDC3}"/>
              </a:ext>
            </a:extLst>
          </p:cNvPr>
          <p:cNvPicPr>
            <a:picLocks noChangeAspect="1"/>
          </p:cNvPicPr>
          <p:nvPr/>
        </p:nvPicPr>
        <p:blipFill>
          <a:blip r:embed="rId8"/>
          <a:stretch>
            <a:fillRect/>
          </a:stretch>
        </p:blipFill>
        <p:spPr>
          <a:xfrm>
            <a:off x="9275593" y="4041494"/>
            <a:ext cx="1828800" cy="2076450"/>
          </a:xfrm>
          <a:prstGeom prst="rect">
            <a:avLst/>
          </a:prstGeom>
        </p:spPr>
      </p:pic>
    </p:spTree>
    <p:extLst>
      <p:ext uri="{BB962C8B-B14F-4D97-AF65-F5344CB8AC3E}">
        <p14:creationId xmlns:p14="http://schemas.microsoft.com/office/powerpoint/2010/main" val="15783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pPr algn="ctr"/>
            <a:r>
              <a:rPr lang="hr-HR" dirty="0">
                <a:solidFill>
                  <a:schemeClr val="bg1"/>
                </a:solidFill>
              </a:rPr>
              <a:t>Basic terminology</a:t>
            </a:r>
            <a:endParaRPr lang="en-US" dirty="0">
              <a:solidFill>
                <a:schemeClr val="bg1"/>
              </a:solidFill>
            </a:endParaRPr>
          </a:p>
        </p:txBody>
      </p:sp>
      <p:sp>
        <p:nvSpPr>
          <p:cNvPr id="6" name="Content Placeholder 5"/>
          <p:cNvSpPr>
            <a:spLocks noGrp="1"/>
          </p:cNvSpPr>
          <p:nvPr>
            <p:ph idx="1"/>
          </p:nvPr>
        </p:nvSpPr>
        <p:spPr/>
        <p:txBody>
          <a:bodyPr>
            <a:normAutofit fontScale="92500" lnSpcReduction="10000"/>
          </a:bodyPr>
          <a:lstStyle/>
          <a:p>
            <a:r>
              <a:rPr lang="en-US" dirty="0"/>
              <a:t>A </a:t>
            </a:r>
            <a:r>
              <a:rPr lang="en-US" b="1" dirty="0"/>
              <a:t>businessman</a:t>
            </a:r>
            <a:r>
              <a:rPr lang="en-US" dirty="0"/>
              <a:t>, </a:t>
            </a:r>
            <a:r>
              <a:rPr lang="en-US" b="1" dirty="0"/>
              <a:t>businesswoman</a:t>
            </a:r>
            <a:r>
              <a:rPr lang="en-US" dirty="0"/>
              <a:t> or </a:t>
            </a:r>
            <a:r>
              <a:rPr lang="en-US" b="1" dirty="0"/>
              <a:t>businessperson</a:t>
            </a:r>
            <a:r>
              <a:rPr lang="en-US" dirty="0"/>
              <a:t> - someone who works in their own business or as a manager in an </a:t>
            </a:r>
            <a:r>
              <a:rPr lang="en-US" dirty="0" err="1"/>
              <a:t>organisation</a:t>
            </a:r>
            <a:r>
              <a:rPr lang="en-US" dirty="0"/>
              <a:t>.</a:t>
            </a:r>
            <a:endParaRPr lang="hr-HR" dirty="0"/>
          </a:p>
          <a:p>
            <a:pPr marL="0" indent="0">
              <a:buNone/>
            </a:pPr>
            <a:endParaRPr lang="en-US" dirty="0"/>
          </a:p>
          <a:p>
            <a:r>
              <a:rPr lang="en-US" dirty="0"/>
              <a:t>An </a:t>
            </a:r>
            <a:r>
              <a:rPr lang="en-US" b="1" dirty="0"/>
              <a:t>entrepreneur</a:t>
            </a:r>
            <a:r>
              <a:rPr lang="en-US" dirty="0"/>
              <a:t> - an individual who creates a new business, bearing most of the risks and enjoying most of the rewards.</a:t>
            </a:r>
            <a:endParaRPr lang="hr-HR" dirty="0"/>
          </a:p>
          <a:p>
            <a:pPr marL="0" indent="0">
              <a:buNone/>
            </a:pPr>
            <a:endParaRPr lang="hr-HR" dirty="0"/>
          </a:p>
          <a:p>
            <a:r>
              <a:rPr lang="en-US" dirty="0"/>
              <a:t>A </a:t>
            </a:r>
            <a:r>
              <a:rPr lang="en-US" b="1" dirty="0"/>
              <a:t>founder</a:t>
            </a:r>
            <a:r>
              <a:rPr lang="en-US" dirty="0"/>
              <a:t> - a person who </a:t>
            </a:r>
            <a:r>
              <a:rPr lang="en-US" dirty="0" err="1"/>
              <a:t>fou</a:t>
            </a:r>
            <a:r>
              <a:rPr lang="hr-HR" dirty="0"/>
              <a:t>nds </a:t>
            </a:r>
            <a:r>
              <a:rPr lang="en-US" dirty="0"/>
              <a:t>or establishes something, as a company or institution.</a:t>
            </a:r>
            <a:endParaRPr lang="hr-HR" dirty="0"/>
          </a:p>
          <a:p>
            <a:pPr marL="0" indent="0">
              <a:buNone/>
            </a:pPr>
            <a:endParaRPr lang="hr-HR" dirty="0"/>
          </a:p>
          <a:p>
            <a:r>
              <a:rPr lang="en-US" b="1" dirty="0"/>
              <a:t>Business leaders</a:t>
            </a:r>
            <a:r>
              <a:rPr lang="en-US" dirty="0"/>
              <a:t> - successful business people, especially heads of  large </a:t>
            </a:r>
            <a:r>
              <a:rPr lang="en-US" dirty="0" err="1"/>
              <a:t>organisations</a:t>
            </a:r>
            <a:r>
              <a:rPr lang="hr-HR" dirty="0"/>
              <a:t>.</a:t>
            </a:r>
            <a:endParaRPr lang="en-US" dirty="0"/>
          </a:p>
          <a:p>
            <a:pPr marL="0" indent="0">
              <a:buNone/>
            </a:pPr>
            <a:endParaRPr lang="hr-HR" dirty="0"/>
          </a:p>
          <a:p>
            <a:endParaRPr lang="en-US" dirty="0"/>
          </a:p>
        </p:txBody>
      </p:sp>
    </p:spTree>
    <p:extLst>
      <p:ext uri="{BB962C8B-B14F-4D97-AF65-F5344CB8AC3E}">
        <p14:creationId xmlns:p14="http://schemas.microsoft.com/office/powerpoint/2010/main" val="51781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Basic terminology</a:t>
            </a:r>
            <a:endParaRPr lang="en-US" dirty="0"/>
          </a:p>
        </p:txBody>
      </p:sp>
      <p:sp>
        <p:nvSpPr>
          <p:cNvPr id="3" name="Content Placeholder 2"/>
          <p:cNvSpPr>
            <a:spLocks noGrp="1"/>
          </p:cNvSpPr>
          <p:nvPr>
            <p:ph idx="1"/>
          </p:nvPr>
        </p:nvSpPr>
        <p:spPr/>
        <p:txBody>
          <a:bodyPr>
            <a:normAutofit/>
          </a:bodyPr>
          <a:lstStyle/>
          <a:p>
            <a:r>
              <a:rPr lang="en-US" dirty="0"/>
              <a:t>A </a:t>
            </a:r>
            <a:r>
              <a:rPr lang="en-US" b="1" dirty="0"/>
              <a:t>business empire </a:t>
            </a:r>
            <a:r>
              <a:rPr lang="en-US" dirty="0"/>
              <a:t>- a large group of companies mainly owned by one person or family</a:t>
            </a:r>
            <a:endParaRPr lang="hr-HR" dirty="0"/>
          </a:p>
          <a:p>
            <a:endParaRPr lang="hr-HR" dirty="0"/>
          </a:p>
          <a:p>
            <a:r>
              <a:rPr lang="en-US" dirty="0"/>
              <a:t>People in charge of big business empires may be referred to, especially by journalists, as </a:t>
            </a:r>
            <a:r>
              <a:rPr lang="en-US" b="1" dirty="0"/>
              <a:t>magnates</a:t>
            </a:r>
            <a:r>
              <a:rPr lang="en-US" dirty="0"/>
              <a:t>, </a:t>
            </a:r>
            <a:r>
              <a:rPr lang="en-US" b="1" dirty="0"/>
              <a:t>moguls</a:t>
            </a:r>
            <a:r>
              <a:rPr lang="en-US" dirty="0"/>
              <a:t> or </a:t>
            </a:r>
            <a:r>
              <a:rPr lang="en-US" b="1" dirty="0"/>
              <a:t>tycoons</a:t>
            </a:r>
            <a:r>
              <a:rPr lang="en-US" dirty="0"/>
              <a:t>.</a:t>
            </a:r>
          </a:p>
          <a:p>
            <a:pPr marL="0" indent="0" algn="ctr">
              <a:buNone/>
            </a:pPr>
            <a:r>
              <a:rPr lang="hr-HR" dirty="0"/>
              <a:t> </a:t>
            </a:r>
            <a:r>
              <a:rPr lang="en-US" dirty="0"/>
              <a:t>These words often occur in combinations such as:     </a:t>
            </a:r>
            <a:endParaRPr lang="hr-HR" dirty="0"/>
          </a:p>
          <a:p>
            <a:pPr marL="0" indent="0" algn="ctr">
              <a:buNone/>
            </a:pPr>
            <a:r>
              <a:rPr lang="en-US" dirty="0"/>
              <a:t>media magnate</a:t>
            </a:r>
            <a:endParaRPr lang="hr-HR" dirty="0"/>
          </a:p>
          <a:p>
            <a:pPr marL="0" indent="0" algn="ctr">
              <a:buNone/>
            </a:pPr>
            <a:r>
              <a:rPr lang="en-US" dirty="0"/>
              <a:t>property mogul</a:t>
            </a:r>
          </a:p>
          <a:p>
            <a:pPr marL="0" indent="0" algn="ctr">
              <a:buNone/>
            </a:pPr>
            <a:r>
              <a:rPr lang="en-US" dirty="0"/>
              <a:t>software tycoon</a:t>
            </a:r>
          </a:p>
          <a:p>
            <a:endParaRPr lang="en-US" dirty="0"/>
          </a:p>
          <a:p>
            <a:endParaRPr lang="en-US" dirty="0"/>
          </a:p>
        </p:txBody>
      </p:sp>
    </p:spTree>
    <p:extLst>
      <p:ext uri="{BB962C8B-B14F-4D97-AF65-F5344CB8AC3E}">
        <p14:creationId xmlns:p14="http://schemas.microsoft.com/office/powerpoint/2010/main" val="155701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3 Types of Managers</a:t>
            </a:r>
          </a:p>
        </p:txBody>
      </p:sp>
      <p:sp>
        <p:nvSpPr>
          <p:cNvPr id="3" name="Content Placeholder 2"/>
          <p:cNvSpPr>
            <a:spLocks noGrp="1"/>
          </p:cNvSpPr>
          <p:nvPr>
            <p:ph sz="half" idx="1"/>
          </p:nvPr>
        </p:nvSpPr>
        <p:spPr/>
        <p:txBody>
          <a:bodyPr/>
          <a:lstStyle/>
          <a:p>
            <a:pPr marL="0" indent="0" algn="ctr">
              <a:buNone/>
            </a:pPr>
            <a:endParaRPr lang="hr-HR" dirty="0"/>
          </a:p>
          <a:p>
            <a:pPr marL="0" indent="0" algn="ctr">
              <a:buNone/>
            </a:pPr>
            <a:r>
              <a:rPr lang="en-US" dirty="0"/>
              <a:t>Typically, managers are classified into three levels: </a:t>
            </a:r>
            <a:endParaRPr lang="hr-HR" dirty="0"/>
          </a:p>
          <a:p>
            <a:pPr marL="0" indent="0" algn="ctr">
              <a:buNone/>
            </a:pPr>
            <a:r>
              <a:rPr lang="hr-HR" i="1" dirty="0">
                <a:latin typeface="Arial" panose="020B0604020202020204" pitchFamily="34" charset="0"/>
                <a:cs typeface="Arial" panose="020B0604020202020204" pitchFamily="34" charset="0"/>
              </a:rPr>
              <a:t>→ </a:t>
            </a:r>
            <a:r>
              <a:rPr lang="en-US" i="1" dirty="0"/>
              <a:t>top-level managers or senior managers </a:t>
            </a:r>
            <a:endParaRPr lang="hr-HR" i="1" dirty="0"/>
          </a:p>
          <a:p>
            <a:pPr marL="0" indent="0" algn="ctr">
              <a:buNone/>
            </a:pPr>
            <a:r>
              <a:rPr lang="en-US" i="1" dirty="0">
                <a:latin typeface="Arial" panose="020B0604020202020204" pitchFamily="34" charset="0"/>
                <a:cs typeface="Arial" panose="020B0604020202020204" pitchFamily="34" charset="0"/>
              </a:rPr>
              <a:t>→</a:t>
            </a:r>
            <a:r>
              <a:rPr lang="hr-HR" i="1" dirty="0">
                <a:latin typeface="Arial" panose="020B0604020202020204" pitchFamily="34" charset="0"/>
                <a:cs typeface="Arial" panose="020B0604020202020204" pitchFamily="34" charset="0"/>
              </a:rPr>
              <a:t> </a:t>
            </a:r>
            <a:r>
              <a:rPr lang="en-US" i="1" dirty="0"/>
              <a:t>middle-management </a:t>
            </a:r>
            <a:endParaRPr lang="hr-HR" i="1" dirty="0"/>
          </a:p>
          <a:p>
            <a:pPr marL="0" indent="0" algn="ctr">
              <a:buNone/>
            </a:pPr>
            <a:r>
              <a:rPr lang="en-US" i="1" dirty="0">
                <a:latin typeface="Arial" panose="020B0604020202020204" pitchFamily="34" charset="0"/>
                <a:cs typeface="Arial" panose="020B0604020202020204" pitchFamily="34" charset="0"/>
              </a:rPr>
              <a:t>→</a:t>
            </a:r>
            <a:r>
              <a:rPr lang="hr-HR" i="1" dirty="0">
                <a:latin typeface="Arial" panose="020B0604020202020204" pitchFamily="34" charset="0"/>
                <a:cs typeface="Arial" panose="020B0604020202020204" pitchFamily="34" charset="0"/>
              </a:rPr>
              <a:t> </a:t>
            </a:r>
            <a:r>
              <a:rPr lang="en-US" i="1" dirty="0"/>
              <a:t>supervisors</a:t>
            </a:r>
            <a:r>
              <a:rPr lang="en-US" dirty="0"/>
              <a:t>.</a:t>
            </a:r>
            <a:endParaRPr lang="hr-HR" dirty="0"/>
          </a:p>
          <a:p>
            <a:pPr marL="0" indent="0" algn="ctr">
              <a:buNone/>
            </a:pPr>
            <a:endParaRPr lang="hr-HR" dirty="0"/>
          </a:p>
          <a:p>
            <a:pPr marL="0" indent="0" algn="ctr">
              <a:buNone/>
            </a:pPr>
            <a:endParaRPr lang="hr-HR" dirty="0"/>
          </a:p>
          <a:p>
            <a:pPr marL="0" indent="0" algn="ctr">
              <a:buNone/>
            </a:pP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99797"/>
            <a:ext cx="5181600" cy="4002993"/>
          </a:xfrm>
        </p:spPr>
      </p:pic>
    </p:spTree>
    <p:extLst>
      <p:ext uri="{BB962C8B-B14F-4D97-AF65-F5344CB8AC3E}">
        <p14:creationId xmlns:p14="http://schemas.microsoft.com/office/powerpoint/2010/main" val="39488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Top-level managers or senior management</a:t>
            </a:r>
          </a:p>
        </p:txBody>
      </p:sp>
      <p:sp>
        <p:nvSpPr>
          <p:cNvPr id="3" name="Content Placeholder 2"/>
          <p:cNvSpPr>
            <a:spLocks noGrp="1"/>
          </p:cNvSpPr>
          <p:nvPr>
            <p:ph idx="1"/>
          </p:nvPr>
        </p:nvSpPr>
        <p:spPr/>
        <p:txBody>
          <a:bodyPr/>
          <a:lstStyle/>
          <a:p>
            <a:pPr marL="0" indent="0" algn="ctr">
              <a:buNone/>
            </a:pPr>
            <a:r>
              <a:rPr lang="en-US" dirty="0"/>
              <a:t>At this level, managers are responsible for charting the company's path. Once that's in place, they convey it to all employees. For senior managers, the ability to inspire is crucial, as is possessing a strategic understanding of the company and industry.</a:t>
            </a:r>
            <a:endParaRPr lang="hr-HR" dirty="0"/>
          </a:p>
          <a:p>
            <a:pPr marL="0" indent="0" algn="ctr">
              <a:buNone/>
            </a:pPr>
            <a:endParaRPr lang="hr-HR" dirty="0"/>
          </a:p>
          <a:p>
            <a:pPr marL="0" indent="0" algn="ctr">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101" y="3847793"/>
            <a:ext cx="3905798" cy="2187247"/>
          </a:xfrm>
          <a:prstGeom prst="rect">
            <a:avLst/>
          </a:prstGeom>
        </p:spPr>
      </p:pic>
    </p:spTree>
    <p:extLst>
      <p:ext uri="{BB962C8B-B14F-4D97-AF65-F5344CB8AC3E}">
        <p14:creationId xmlns:p14="http://schemas.microsoft.com/office/powerpoint/2010/main" val="390273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Middle-management</a:t>
            </a:r>
          </a:p>
        </p:txBody>
      </p:sp>
      <p:sp>
        <p:nvSpPr>
          <p:cNvPr id="3" name="Content Placeholder 2"/>
          <p:cNvSpPr>
            <a:spLocks noGrp="1"/>
          </p:cNvSpPr>
          <p:nvPr>
            <p:ph idx="1"/>
          </p:nvPr>
        </p:nvSpPr>
        <p:spPr/>
        <p:txBody>
          <a:bodyPr/>
          <a:lstStyle/>
          <a:p>
            <a:pPr marL="0" indent="0" algn="ctr">
              <a:buNone/>
            </a:pPr>
            <a:r>
              <a:rPr lang="en-US" dirty="0"/>
              <a:t>Middle managers require strong </a:t>
            </a:r>
            <a:r>
              <a:rPr lang="en-US" u="sng" dirty="0">
                <a:hlinkClick r:id="rId2"/>
              </a:rPr>
              <a:t>problem solving skills</a:t>
            </a:r>
            <a:r>
              <a:rPr lang="en-US" dirty="0"/>
              <a:t>, as they work to implement the strategy outlined by senior management. People in middle management might oversee an entire department or a large team within a department. </a:t>
            </a:r>
            <a:endParaRPr lang="hr-HR" dirty="0"/>
          </a:p>
          <a:p>
            <a:endParaRPr lang="hr-HR"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241" y="3509143"/>
            <a:ext cx="4462374" cy="2554221"/>
          </a:xfrm>
          <a:prstGeom prst="rect">
            <a:avLst/>
          </a:prstGeom>
        </p:spPr>
      </p:pic>
    </p:spTree>
    <p:extLst>
      <p:ext uri="{BB962C8B-B14F-4D97-AF65-F5344CB8AC3E}">
        <p14:creationId xmlns:p14="http://schemas.microsoft.com/office/powerpoint/2010/main" val="2241949232"/>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0AA1B0231CEF4E857B54171E17E403" ma:contentTypeVersion="12" ma:contentTypeDescription="Stvaranje novog dokumenta." ma:contentTypeScope="" ma:versionID="077e3fba6201358717bfc0d53db56639">
  <xsd:schema xmlns:xsd="http://www.w3.org/2001/XMLSchema" xmlns:xs="http://www.w3.org/2001/XMLSchema" xmlns:p="http://schemas.microsoft.com/office/2006/metadata/properties" xmlns:ns3="0b6f975b-2c61-4660-a506-efd7fd47df31" xmlns:ns4="ac4cf650-1c28-4b81-85c7-d6b7a1590894" targetNamespace="http://schemas.microsoft.com/office/2006/metadata/properties" ma:root="true" ma:fieldsID="32754802c1c99aee9e2378835123d287" ns3:_="" ns4:_="">
    <xsd:import namespace="0b6f975b-2c61-4660-a506-efd7fd47df31"/>
    <xsd:import namespace="ac4cf650-1c28-4b81-85c7-d6b7a159089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f975b-2c61-4660-a506-efd7fd47d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4cf650-1c28-4b81-85c7-d6b7a1590894" elementFormDefault="qualified">
    <xsd:import namespace="http://schemas.microsoft.com/office/2006/documentManagement/types"/>
    <xsd:import namespace="http://schemas.microsoft.com/office/infopath/2007/PartnerControls"/>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element name="SharingHintHash" ma:index="19"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B9B4A8-BA84-4E92-835E-F6FE98EC77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f975b-2c61-4660-a506-efd7fd47df31"/>
    <ds:schemaRef ds:uri="ac4cf650-1c28-4b81-85c7-d6b7a1590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013EC0-7D9C-4150-BFCD-3ECF532886F8}">
  <ds:schemaRefs>
    <ds:schemaRef ds:uri="http://schemas.microsoft.com/sharepoint/v3/contenttype/forms"/>
  </ds:schemaRefs>
</ds:datastoreItem>
</file>

<file path=customXml/itemProps3.xml><?xml version="1.0" encoding="utf-8"?>
<ds:datastoreItem xmlns:ds="http://schemas.openxmlformats.org/officeDocument/2006/customXml" ds:itemID="{C394B82B-1F8B-486B-8FA7-70ADA299990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c4cf650-1c28-4b81-85c7-d6b7a1590894"/>
    <ds:schemaRef ds:uri="0b6f975b-2c61-4660-a506-efd7fd47df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239</TotalTime>
  <Words>855</Words>
  <Application>Microsoft Office PowerPoint</Application>
  <PresentationFormat>Widescreen</PresentationFormat>
  <Paragraphs>117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Stolzl Bold</vt:lpstr>
      <vt:lpstr>Stolzl Book</vt:lpstr>
      <vt:lpstr>Arial</vt:lpstr>
      <vt:lpstr>Calibri</vt:lpstr>
      <vt:lpstr>Stolzl</vt:lpstr>
      <vt:lpstr>Office Theme</vt:lpstr>
      <vt:lpstr>Management LO1</vt:lpstr>
      <vt:lpstr>CEOs</vt:lpstr>
      <vt:lpstr>CEOs</vt:lpstr>
      <vt:lpstr>CEOs</vt:lpstr>
      <vt:lpstr>Basic terminology</vt:lpstr>
      <vt:lpstr>Basic terminology</vt:lpstr>
      <vt:lpstr>3 Types of Managers</vt:lpstr>
      <vt:lpstr>Top-level managers or senior management</vt:lpstr>
      <vt:lpstr>Middle-management</vt:lpstr>
      <vt:lpstr>Supervisors</vt:lpstr>
      <vt:lpstr>Corporate Executive Job Titles</vt:lpstr>
      <vt:lpstr>Most Well-Known C-Level Positions</vt:lpstr>
      <vt:lpstr>CMO</vt:lpstr>
      <vt:lpstr>Vice presidents in business</vt:lpstr>
      <vt:lpstr>Hierarchy of vice presidents</vt:lpstr>
      <vt:lpstr>Vice presidents</vt:lpstr>
      <vt:lpstr>Leaders vs Managers</vt:lpstr>
      <vt:lpstr>Agree or disagree?</vt:lpstr>
      <vt:lpstr>For those who want more</vt:lpstr>
      <vt:lpstr>Source:</vt:lpstr>
      <vt:lpstr>#neverstoplearning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Ana Lokas Ćošković</cp:lastModifiedBy>
  <cp:revision>43</cp:revision>
  <dcterms:created xsi:type="dcterms:W3CDTF">2018-01-24T13:33:55Z</dcterms:created>
  <dcterms:modified xsi:type="dcterms:W3CDTF">2024-09-30T16:11:05Z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0x0101000D0AA1B0231CEF4E857B54171E17E403</vt:lpwstr>
  </property>
</Properties>
</file>