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4"/>
  </p:notesMasterIdLst>
  <p:handoutMasterIdLst>
    <p:handoutMasterId r:id="rId75"/>
  </p:handoutMasterIdLst>
  <p:sldIdLst>
    <p:sldId id="759" r:id="rId5"/>
    <p:sldId id="285" r:id="rId6"/>
    <p:sldId id="846" r:id="rId7"/>
    <p:sldId id="940" r:id="rId8"/>
    <p:sldId id="913" r:id="rId9"/>
    <p:sldId id="938" r:id="rId10"/>
    <p:sldId id="941" r:id="rId11"/>
    <p:sldId id="939" r:id="rId12"/>
    <p:sldId id="916" r:id="rId13"/>
    <p:sldId id="917" r:id="rId14"/>
    <p:sldId id="918" r:id="rId15"/>
    <p:sldId id="942" r:id="rId16"/>
    <p:sldId id="943" r:id="rId17"/>
    <p:sldId id="944" r:id="rId18"/>
    <p:sldId id="670" r:id="rId19"/>
    <p:sldId id="677" r:id="rId20"/>
    <p:sldId id="671" r:id="rId21"/>
    <p:sldId id="678" r:id="rId22"/>
    <p:sldId id="679" r:id="rId23"/>
    <p:sldId id="876" r:id="rId24"/>
    <p:sldId id="879" r:id="rId25"/>
    <p:sldId id="877" r:id="rId26"/>
    <p:sldId id="870" r:id="rId27"/>
    <p:sldId id="937" r:id="rId28"/>
    <p:sldId id="862" r:id="rId29"/>
    <p:sldId id="899" r:id="rId30"/>
    <p:sldId id="906" r:id="rId31"/>
    <p:sldId id="905" r:id="rId32"/>
    <p:sldId id="901" r:id="rId33"/>
    <p:sldId id="902" r:id="rId34"/>
    <p:sldId id="903" r:id="rId35"/>
    <p:sldId id="859" r:id="rId36"/>
    <p:sldId id="945" r:id="rId37"/>
    <p:sldId id="858" r:id="rId38"/>
    <p:sldId id="867" r:id="rId39"/>
    <p:sldId id="860" r:id="rId40"/>
    <p:sldId id="868" r:id="rId41"/>
    <p:sldId id="849" r:id="rId42"/>
    <p:sldId id="861" r:id="rId43"/>
    <p:sldId id="851" r:id="rId44"/>
    <p:sldId id="883" r:id="rId45"/>
    <p:sldId id="884" r:id="rId46"/>
    <p:sldId id="881" r:id="rId47"/>
    <p:sldId id="885" r:id="rId48"/>
    <p:sldId id="886" r:id="rId49"/>
    <p:sldId id="887" r:id="rId50"/>
    <p:sldId id="852" r:id="rId51"/>
    <p:sldId id="875" r:id="rId52"/>
    <p:sldId id="907" r:id="rId53"/>
    <p:sldId id="864" r:id="rId54"/>
    <p:sldId id="855" r:id="rId55"/>
    <p:sldId id="932" r:id="rId56"/>
    <p:sldId id="853" r:id="rId57"/>
    <p:sldId id="856" r:id="rId58"/>
    <p:sldId id="933" r:id="rId59"/>
    <p:sldId id="934" r:id="rId60"/>
    <p:sldId id="889" r:id="rId61"/>
    <p:sldId id="890" r:id="rId62"/>
    <p:sldId id="895" r:id="rId63"/>
    <p:sldId id="891" r:id="rId64"/>
    <p:sldId id="892" r:id="rId65"/>
    <p:sldId id="893" r:id="rId66"/>
    <p:sldId id="894" r:id="rId67"/>
    <p:sldId id="812" r:id="rId68"/>
    <p:sldId id="897" r:id="rId69"/>
    <p:sldId id="869" r:id="rId70"/>
    <p:sldId id="896" r:id="rId71"/>
    <p:sldId id="762" r:id="rId72"/>
    <p:sldId id="263"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9C559C-F581-4CF7-B33C-716F6954FDD4}">
          <p14:sldIdLst>
            <p14:sldId id="759"/>
            <p14:sldId id="285"/>
            <p14:sldId id="846"/>
            <p14:sldId id="940"/>
            <p14:sldId id="913"/>
            <p14:sldId id="938"/>
            <p14:sldId id="941"/>
            <p14:sldId id="939"/>
            <p14:sldId id="916"/>
            <p14:sldId id="917"/>
            <p14:sldId id="918"/>
            <p14:sldId id="942"/>
            <p14:sldId id="943"/>
            <p14:sldId id="944"/>
            <p14:sldId id="670"/>
            <p14:sldId id="677"/>
            <p14:sldId id="671"/>
            <p14:sldId id="678"/>
            <p14:sldId id="679"/>
          </p14:sldIdLst>
        </p14:section>
        <p14:section name="Untitled Section" id="{D94914AC-EAA6-46D8-9A6E-9D8F9946D42E}">
          <p14:sldIdLst>
            <p14:sldId id="876"/>
            <p14:sldId id="879"/>
            <p14:sldId id="877"/>
            <p14:sldId id="870"/>
            <p14:sldId id="937"/>
            <p14:sldId id="862"/>
            <p14:sldId id="899"/>
            <p14:sldId id="906"/>
            <p14:sldId id="905"/>
            <p14:sldId id="901"/>
            <p14:sldId id="902"/>
            <p14:sldId id="903"/>
            <p14:sldId id="859"/>
            <p14:sldId id="945"/>
            <p14:sldId id="858"/>
            <p14:sldId id="867"/>
            <p14:sldId id="860"/>
            <p14:sldId id="868"/>
            <p14:sldId id="849"/>
            <p14:sldId id="861"/>
            <p14:sldId id="851"/>
            <p14:sldId id="883"/>
            <p14:sldId id="884"/>
            <p14:sldId id="881"/>
            <p14:sldId id="885"/>
            <p14:sldId id="886"/>
            <p14:sldId id="887"/>
            <p14:sldId id="852"/>
            <p14:sldId id="875"/>
            <p14:sldId id="907"/>
            <p14:sldId id="864"/>
            <p14:sldId id="855"/>
            <p14:sldId id="932"/>
            <p14:sldId id="853"/>
            <p14:sldId id="856"/>
            <p14:sldId id="933"/>
            <p14:sldId id="934"/>
            <p14:sldId id="889"/>
            <p14:sldId id="890"/>
            <p14:sldId id="895"/>
            <p14:sldId id="891"/>
            <p14:sldId id="892"/>
            <p14:sldId id="893"/>
            <p14:sldId id="894"/>
            <p14:sldId id="812"/>
            <p14:sldId id="897"/>
            <p14:sldId id="869"/>
            <p14:sldId id="896"/>
            <p14:sldId id="762"/>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7921D"/>
    <a:srgbClr val="8F601A"/>
    <a:srgbClr val="946A10"/>
    <a:srgbClr val="DD6E24"/>
    <a:srgbClr val="F4F4F4"/>
    <a:srgbClr val="FFFFFF"/>
    <a:srgbClr val="F7F7F7"/>
    <a:srgbClr val="F6F6F6"/>
    <a:srgbClr val="EC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9ECC06-CD93-4B06-AA8C-CE0779542A4A}" v="95" dt="2024-10-08T18:22:54.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5033" autoAdjust="0"/>
  </p:normalViewPr>
  <p:slideViewPr>
    <p:cSldViewPr snapToGrid="0" snapToObjects="1">
      <p:cViewPr varScale="1">
        <p:scale>
          <a:sx n="82" d="100"/>
          <a:sy n="82" d="100"/>
        </p:scale>
        <p:origin x="715"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3854"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enka Begić" userId="420c8e63-a595-4467-bd93-738224b7d824" providerId="ADAL" clId="{EB9ECC06-CD93-4B06-AA8C-CE0779542A4A}"/>
    <pc:docChg chg="undo custSel addSld delSld modSld sldOrd delMainMaster modSection">
      <pc:chgData name="Jasenka Begić" userId="420c8e63-a595-4467-bd93-738224b7d824" providerId="ADAL" clId="{EB9ECC06-CD93-4B06-AA8C-CE0779542A4A}" dt="2024-10-08T18:22:54.369" v="2319" actId="20577"/>
      <pc:docMkLst>
        <pc:docMk/>
      </pc:docMkLst>
      <pc:sldChg chg="add del">
        <pc:chgData name="Jasenka Begić" userId="420c8e63-a595-4467-bd93-738224b7d824" providerId="ADAL" clId="{EB9ECC06-CD93-4B06-AA8C-CE0779542A4A}" dt="2024-09-29T14:36:08.355" v="13" actId="47"/>
        <pc:sldMkLst>
          <pc:docMk/>
          <pc:sldMk cId="3938385875" sldId="285"/>
        </pc:sldMkLst>
      </pc:sldChg>
      <pc:sldChg chg="addSp delSp modSp add mod setBg">
        <pc:chgData name="Jasenka Begić" userId="420c8e63-a595-4467-bd93-738224b7d824" providerId="ADAL" clId="{EB9ECC06-CD93-4B06-AA8C-CE0779542A4A}" dt="2024-10-08T18:06:54.639" v="1987" actId="113"/>
        <pc:sldMkLst>
          <pc:docMk/>
          <pc:sldMk cId="1287040558" sldId="670"/>
        </pc:sldMkLst>
        <pc:spChg chg="mod">
          <ac:chgData name="Jasenka Begić" userId="420c8e63-a595-4467-bd93-738224b7d824" providerId="ADAL" clId="{EB9ECC06-CD93-4B06-AA8C-CE0779542A4A}" dt="2024-10-08T18:00:11.352" v="1818" actId="1076"/>
          <ac:spMkLst>
            <pc:docMk/>
            <pc:sldMk cId="1287040558" sldId="670"/>
            <ac:spMk id="2" creationId="{3A52CDBB-7569-4143-A4D5-CC137D7F10E8}"/>
          </ac:spMkLst>
        </pc:spChg>
        <pc:spChg chg="mod">
          <ac:chgData name="Jasenka Begić" userId="420c8e63-a595-4467-bd93-738224b7d824" providerId="ADAL" clId="{EB9ECC06-CD93-4B06-AA8C-CE0779542A4A}" dt="2024-10-08T18:06:54.639" v="1987" actId="113"/>
          <ac:spMkLst>
            <pc:docMk/>
            <pc:sldMk cId="1287040558" sldId="670"/>
            <ac:spMk id="3" creationId="{7ECDA034-97B8-4C22-973E-FD5583456CA1}"/>
          </ac:spMkLst>
        </pc:spChg>
        <pc:spChg chg="add">
          <ac:chgData name="Jasenka Begić" userId="420c8e63-a595-4467-bd93-738224b7d824" providerId="ADAL" clId="{EB9ECC06-CD93-4B06-AA8C-CE0779542A4A}" dt="2024-10-08T17:54:17.035" v="1657" actId="26606"/>
          <ac:spMkLst>
            <pc:docMk/>
            <pc:sldMk cId="1287040558" sldId="670"/>
            <ac:spMk id="1033" creationId="{F13C74B1-5B17-4795-BED0-7140497B445A}"/>
          </ac:spMkLst>
        </pc:spChg>
        <pc:spChg chg="add">
          <ac:chgData name="Jasenka Begić" userId="420c8e63-a595-4467-bd93-738224b7d824" providerId="ADAL" clId="{EB9ECC06-CD93-4B06-AA8C-CE0779542A4A}" dt="2024-10-08T17:54:17.035" v="1657" actId="26606"/>
          <ac:spMkLst>
            <pc:docMk/>
            <pc:sldMk cId="1287040558" sldId="670"/>
            <ac:spMk id="1035" creationId="{D4974D33-8DC5-464E-8C6D-BE58F0669C17}"/>
          </ac:spMkLst>
        </pc:spChg>
        <pc:picChg chg="del">
          <ac:chgData name="Jasenka Begić" userId="420c8e63-a595-4467-bd93-738224b7d824" providerId="ADAL" clId="{EB9ECC06-CD93-4B06-AA8C-CE0779542A4A}" dt="2024-10-08T17:51:38.293" v="1633" actId="478"/>
          <ac:picMkLst>
            <pc:docMk/>
            <pc:sldMk cId="1287040558" sldId="670"/>
            <ac:picMk id="6" creationId="{B53A5FB1-13FB-4FD6-8712-CBEA27DB1338}"/>
          </ac:picMkLst>
        </pc:picChg>
        <pc:picChg chg="del">
          <ac:chgData name="Jasenka Begić" userId="420c8e63-a595-4467-bd93-738224b7d824" providerId="ADAL" clId="{EB9ECC06-CD93-4B06-AA8C-CE0779542A4A}" dt="2024-10-08T17:51:39.492" v="1634" actId="478"/>
          <ac:picMkLst>
            <pc:docMk/>
            <pc:sldMk cId="1287040558" sldId="670"/>
            <ac:picMk id="7" creationId="{2EECB87A-BA46-422C-A5C9-71CAAB0D78A9}"/>
          </ac:picMkLst>
        </pc:picChg>
        <pc:picChg chg="mod">
          <ac:chgData name="Jasenka Begić" userId="420c8e63-a595-4467-bd93-738224b7d824" providerId="ADAL" clId="{EB9ECC06-CD93-4B06-AA8C-CE0779542A4A}" dt="2024-10-08T18:00:06.847" v="1817" actId="14100"/>
          <ac:picMkLst>
            <pc:docMk/>
            <pc:sldMk cId="1287040558" sldId="670"/>
            <ac:picMk id="1028" creationId="{155F661D-B6C0-4B4B-8447-7FE704F16950}"/>
          </ac:picMkLst>
        </pc:picChg>
      </pc:sldChg>
      <pc:sldChg chg="addSp delSp modSp add mod ord setBg">
        <pc:chgData name="Jasenka Begić" userId="420c8e63-a595-4467-bd93-738224b7d824" providerId="ADAL" clId="{EB9ECC06-CD93-4B06-AA8C-CE0779542A4A}" dt="2024-10-08T17:58:34.256" v="1701" actId="14100"/>
        <pc:sldMkLst>
          <pc:docMk/>
          <pc:sldMk cId="2288492573" sldId="671"/>
        </pc:sldMkLst>
        <pc:spChg chg="mod">
          <ac:chgData name="Jasenka Begić" userId="420c8e63-a595-4467-bd93-738224b7d824" providerId="ADAL" clId="{EB9ECC06-CD93-4B06-AA8C-CE0779542A4A}" dt="2024-10-08T17:58:34.256" v="1701" actId="14100"/>
          <ac:spMkLst>
            <pc:docMk/>
            <pc:sldMk cId="2288492573" sldId="671"/>
            <ac:spMk id="2" creationId="{A6931DD9-98C6-42FA-A3DE-E3A7F68AAF7D}"/>
          </ac:spMkLst>
        </pc:spChg>
        <pc:spChg chg="mod ord">
          <ac:chgData name="Jasenka Begić" userId="420c8e63-a595-4467-bd93-738224b7d824" providerId="ADAL" clId="{EB9ECC06-CD93-4B06-AA8C-CE0779542A4A}" dt="2024-10-08T17:55:11.346" v="1670" actId="26606"/>
          <ac:spMkLst>
            <pc:docMk/>
            <pc:sldMk cId="2288492573" sldId="671"/>
            <ac:spMk id="3" creationId="{B48F96BF-78C6-4809-AFFA-CA6D4F534049}"/>
          </ac:spMkLst>
        </pc:spChg>
        <pc:spChg chg="add del">
          <ac:chgData name="Jasenka Begić" userId="420c8e63-a595-4467-bd93-738224b7d824" providerId="ADAL" clId="{EB9ECC06-CD93-4B06-AA8C-CE0779542A4A}" dt="2024-10-08T17:54:37.504" v="1661" actId="26606"/>
          <ac:spMkLst>
            <pc:docMk/>
            <pc:sldMk cId="2288492573" sldId="671"/>
            <ac:spMk id="2059" creationId="{352BEC0E-22F8-46D0-9632-375DB541B06C}"/>
          </ac:spMkLst>
        </pc:spChg>
        <pc:spChg chg="add del">
          <ac:chgData name="Jasenka Begić" userId="420c8e63-a595-4467-bd93-738224b7d824" providerId="ADAL" clId="{EB9ECC06-CD93-4B06-AA8C-CE0779542A4A}" dt="2024-10-08T17:54:37.504" v="1661" actId="26606"/>
          <ac:spMkLst>
            <pc:docMk/>
            <pc:sldMk cId="2288492573" sldId="671"/>
            <ac:spMk id="2061" creationId="{3FCFB1DE-0B7E-48CC-BA90-B2AB0889F9D6}"/>
          </ac:spMkLst>
        </pc:spChg>
        <pc:spChg chg="add del">
          <ac:chgData name="Jasenka Begić" userId="420c8e63-a595-4467-bd93-738224b7d824" providerId="ADAL" clId="{EB9ECC06-CD93-4B06-AA8C-CE0779542A4A}" dt="2024-10-08T17:54:37.496" v="1660" actId="26606"/>
          <ac:spMkLst>
            <pc:docMk/>
            <pc:sldMk cId="2288492573" sldId="671"/>
            <ac:spMk id="2066" creationId="{99F1FFA9-D672-408C-9220-ADEEC6ABDD09}"/>
          </ac:spMkLst>
        </pc:spChg>
        <pc:spChg chg="add del">
          <ac:chgData name="Jasenka Begić" userId="420c8e63-a595-4467-bd93-738224b7d824" providerId="ADAL" clId="{EB9ECC06-CD93-4B06-AA8C-CE0779542A4A}" dt="2024-10-08T17:55:11.346" v="1670" actId="26606"/>
          <ac:spMkLst>
            <pc:docMk/>
            <pc:sldMk cId="2288492573" sldId="671"/>
            <ac:spMk id="2068" creationId="{F919E280-CA27-4214-97E6-294E0C3BC4B3}"/>
          </ac:spMkLst>
        </pc:spChg>
        <pc:spChg chg="add del">
          <ac:chgData name="Jasenka Begić" userId="420c8e63-a595-4467-bd93-738224b7d824" providerId="ADAL" clId="{EB9ECC06-CD93-4B06-AA8C-CE0779542A4A}" dt="2024-10-08T17:55:11.346" v="1670" actId="26606"/>
          <ac:spMkLst>
            <pc:docMk/>
            <pc:sldMk cId="2288492573" sldId="671"/>
            <ac:spMk id="2069" creationId="{EAE48C4B-3A90-42C3-BA00-6092B477179E}"/>
          </ac:spMkLst>
        </pc:spChg>
        <pc:spChg chg="add">
          <ac:chgData name="Jasenka Begić" userId="420c8e63-a595-4467-bd93-738224b7d824" providerId="ADAL" clId="{EB9ECC06-CD93-4B06-AA8C-CE0779542A4A}" dt="2024-10-08T17:55:11.346" v="1670" actId="26606"/>
          <ac:spMkLst>
            <pc:docMk/>
            <pc:sldMk cId="2288492573" sldId="671"/>
            <ac:spMk id="2074" creationId="{7B831B6F-405A-4B47-B9BB-5CA88F285844}"/>
          </ac:spMkLst>
        </pc:spChg>
        <pc:spChg chg="add">
          <ac:chgData name="Jasenka Begić" userId="420c8e63-a595-4467-bd93-738224b7d824" providerId="ADAL" clId="{EB9ECC06-CD93-4B06-AA8C-CE0779542A4A}" dt="2024-10-08T17:55:11.346" v="1670" actId="26606"/>
          <ac:spMkLst>
            <pc:docMk/>
            <pc:sldMk cId="2288492573" sldId="671"/>
            <ac:spMk id="2076" creationId="{953EE71A-6488-4203-A7C4-77102FD0DCCA}"/>
          </ac:spMkLst>
        </pc:spChg>
        <pc:picChg chg="del">
          <ac:chgData name="Jasenka Begić" userId="420c8e63-a595-4467-bd93-738224b7d824" providerId="ADAL" clId="{EB9ECC06-CD93-4B06-AA8C-CE0779542A4A}" dt="2024-10-08T17:52:53.426" v="1649" actId="478"/>
          <ac:picMkLst>
            <pc:docMk/>
            <pc:sldMk cId="2288492573" sldId="671"/>
            <ac:picMk id="4" creationId="{1C3FAD06-8D25-498C-B6E4-6C177835ED5B}"/>
          </ac:picMkLst>
        </pc:picChg>
        <pc:picChg chg="del">
          <ac:chgData name="Jasenka Begić" userId="420c8e63-a595-4467-bd93-738224b7d824" providerId="ADAL" clId="{EB9ECC06-CD93-4B06-AA8C-CE0779542A4A}" dt="2024-10-08T17:52:54.516" v="1650" actId="478"/>
          <ac:picMkLst>
            <pc:docMk/>
            <pc:sldMk cId="2288492573" sldId="671"/>
            <ac:picMk id="5" creationId="{033C9D6B-C3B3-4F48-ABAE-5DEB5D63E020}"/>
          </ac:picMkLst>
        </pc:picChg>
        <pc:picChg chg="mod ord">
          <ac:chgData name="Jasenka Begić" userId="420c8e63-a595-4467-bd93-738224b7d824" providerId="ADAL" clId="{EB9ECC06-CD93-4B06-AA8C-CE0779542A4A}" dt="2024-10-08T17:55:14.200" v="1671" actId="1076"/>
          <ac:picMkLst>
            <pc:docMk/>
            <pc:sldMk cId="2288492573" sldId="671"/>
            <ac:picMk id="2050" creationId="{B6CF4549-66C6-48BF-B512-7F49ABDF5C45}"/>
          </ac:picMkLst>
        </pc:picChg>
        <pc:picChg chg="del mod">
          <ac:chgData name="Jasenka Begić" userId="420c8e63-a595-4467-bd93-738224b7d824" providerId="ADAL" clId="{EB9ECC06-CD93-4B06-AA8C-CE0779542A4A}" dt="2024-10-08T17:55:03.750" v="1668" actId="478"/>
          <ac:picMkLst>
            <pc:docMk/>
            <pc:sldMk cId="2288492573" sldId="671"/>
            <ac:picMk id="2054" creationId="{450FB32D-1E57-4064-9BE9-A69AB52D22ED}"/>
          </ac:picMkLst>
        </pc:picChg>
      </pc:sldChg>
      <pc:sldChg chg="addSp delSp modSp add mod ord setBg">
        <pc:chgData name="Jasenka Begić" userId="420c8e63-a595-4467-bd93-738224b7d824" providerId="ADAL" clId="{EB9ECC06-CD93-4B06-AA8C-CE0779542A4A}" dt="2024-10-08T18:07:30.895" v="1989"/>
        <pc:sldMkLst>
          <pc:docMk/>
          <pc:sldMk cId="1737995329" sldId="677"/>
        </pc:sldMkLst>
        <pc:spChg chg="mod">
          <ac:chgData name="Jasenka Begić" userId="420c8e63-a595-4467-bd93-738224b7d824" providerId="ADAL" clId="{EB9ECC06-CD93-4B06-AA8C-CE0779542A4A}" dt="2024-10-08T17:58:39.372" v="1702" actId="113"/>
          <ac:spMkLst>
            <pc:docMk/>
            <pc:sldMk cId="1737995329" sldId="677"/>
            <ac:spMk id="2" creationId="{095B05C0-1100-4A96-BF5E-B6708F4E8F9D}"/>
          </ac:spMkLst>
        </pc:spChg>
        <pc:spChg chg="del mod">
          <ac:chgData name="Jasenka Begić" userId="420c8e63-a595-4467-bd93-738224b7d824" providerId="ADAL" clId="{EB9ECC06-CD93-4B06-AA8C-CE0779542A4A}" dt="2024-10-08T17:55:43.893" v="1678" actId="26606"/>
          <ac:spMkLst>
            <pc:docMk/>
            <pc:sldMk cId="1737995329" sldId="677"/>
            <ac:spMk id="3" creationId="{E1A5BF6D-8E94-4665-9DCF-C4A2D3983860}"/>
          </ac:spMkLst>
        </pc:spChg>
        <pc:spChg chg="add">
          <ac:chgData name="Jasenka Begić" userId="420c8e63-a595-4467-bd93-738224b7d824" providerId="ADAL" clId="{EB9ECC06-CD93-4B06-AA8C-CE0779542A4A}" dt="2024-10-08T17:55:43.893" v="1678" actId="26606"/>
          <ac:spMkLst>
            <pc:docMk/>
            <pc:sldMk cId="1737995329" sldId="677"/>
            <ac:spMk id="9" creationId="{56E9B3E6-E277-4D68-BA48-9CB43FFBD6E2}"/>
          </ac:spMkLst>
        </pc:spChg>
        <pc:spChg chg="add">
          <ac:chgData name="Jasenka Begić" userId="420c8e63-a595-4467-bd93-738224b7d824" providerId="ADAL" clId="{EB9ECC06-CD93-4B06-AA8C-CE0779542A4A}" dt="2024-10-08T17:55:43.893" v="1678" actId="26606"/>
          <ac:spMkLst>
            <pc:docMk/>
            <pc:sldMk cId="1737995329" sldId="677"/>
            <ac:spMk id="16" creationId="{D5B0017B-2ECA-49AF-B397-DC140825DF8D}"/>
          </ac:spMkLst>
        </pc:spChg>
        <pc:grpChg chg="add">
          <ac:chgData name="Jasenka Begić" userId="420c8e63-a595-4467-bd93-738224b7d824" providerId="ADAL" clId="{EB9ECC06-CD93-4B06-AA8C-CE0779542A4A}" dt="2024-10-08T17:55:43.893" v="1678" actId="26606"/>
          <ac:grpSpMkLst>
            <pc:docMk/>
            <pc:sldMk cId="1737995329" sldId="677"/>
            <ac:grpSpMk id="11" creationId="{AE1C45F0-260A-458C-96ED-C1F6D2151219}"/>
          </ac:grpSpMkLst>
        </pc:grpChg>
        <pc:graphicFrameChg chg="add mod">
          <ac:chgData name="Jasenka Begić" userId="420c8e63-a595-4467-bd93-738224b7d824" providerId="ADAL" clId="{EB9ECC06-CD93-4B06-AA8C-CE0779542A4A}" dt="2024-10-08T18:01:21.213" v="1864" actId="113"/>
          <ac:graphicFrameMkLst>
            <pc:docMk/>
            <pc:sldMk cId="1737995329" sldId="677"/>
            <ac:graphicFrameMk id="7" creationId="{E269D347-EC26-25B2-79C3-35CBAA55681A}"/>
          </ac:graphicFrameMkLst>
        </pc:graphicFrameChg>
        <pc:picChg chg="del">
          <ac:chgData name="Jasenka Begić" userId="420c8e63-a595-4467-bd93-738224b7d824" providerId="ADAL" clId="{EB9ECC06-CD93-4B06-AA8C-CE0779542A4A}" dt="2024-10-08T17:55:19.660" v="1672" actId="478"/>
          <ac:picMkLst>
            <pc:docMk/>
            <pc:sldMk cId="1737995329" sldId="677"/>
            <ac:picMk id="4" creationId="{927EE5E9-EC0E-4DF4-8CB0-DC5AC96BCFE8}"/>
          </ac:picMkLst>
        </pc:picChg>
        <pc:picChg chg="del">
          <ac:chgData name="Jasenka Begić" userId="420c8e63-a595-4467-bd93-738224b7d824" providerId="ADAL" clId="{EB9ECC06-CD93-4B06-AA8C-CE0779542A4A}" dt="2024-10-08T17:55:20.686" v="1673" actId="478"/>
          <ac:picMkLst>
            <pc:docMk/>
            <pc:sldMk cId="1737995329" sldId="677"/>
            <ac:picMk id="5" creationId="{15DDE3B1-E94C-4D14-86A9-331B43949F58}"/>
          </ac:picMkLst>
        </pc:picChg>
        <pc:picChg chg="del">
          <ac:chgData name="Jasenka Begić" userId="420c8e63-a595-4467-bd93-738224b7d824" providerId="ADAL" clId="{EB9ECC06-CD93-4B06-AA8C-CE0779542A4A}" dt="2024-10-08T17:55:36.604" v="1677" actId="478"/>
          <ac:picMkLst>
            <pc:docMk/>
            <pc:sldMk cId="1737995329" sldId="677"/>
            <ac:picMk id="6" creationId="{5EAC818F-7948-43E3-9141-EB0AC0B2336C}"/>
          </ac:picMkLst>
        </pc:picChg>
        <pc:cxnChg chg="add">
          <ac:chgData name="Jasenka Begić" userId="420c8e63-a595-4467-bd93-738224b7d824" providerId="ADAL" clId="{EB9ECC06-CD93-4B06-AA8C-CE0779542A4A}" dt="2024-10-08T17:55:43.893" v="1678" actId="26606"/>
          <ac:cxnSpMkLst>
            <pc:docMk/>
            <pc:sldMk cId="1737995329" sldId="677"/>
            <ac:cxnSpMk id="18" creationId="{6CF1BAF6-AD41-4082-B212-8A1F9A2E8779}"/>
          </ac:cxnSpMkLst>
        </pc:cxnChg>
      </pc:sldChg>
      <pc:sldChg chg="addSp delSp modSp add mod setBg">
        <pc:chgData name="Jasenka Begić" userId="420c8e63-a595-4467-bd93-738224b7d824" providerId="ADAL" clId="{EB9ECC06-CD93-4B06-AA8C-CE0779542A4A}" dt="2024-10-08T18:08:02.173" v="1990" actId="113"/>
        <pc:sldMkLst>
          <pc:docMk/>
          <pc:sldMk cId="1024818899" sldId="678"/>
        </pc:sldMkLst>
        <pc:spChg chg="mod">
          <ac:chgData name="Jasenka Begić" userId="420c8e63-a595-4467-bd93-738224b7d824" providerId="ADAL" clId="{EB9ECC06-CD93-4B06-AA8C-CE0779542A4A}" dt="2024-10-08T18:08:02.173" v="1990" actId="113"/>
          <ac:spMkLst>
            <pc:docMk/>
            <pc:sldMk cId="1024818899" sldId="678"/>
            <ac:spMk id="2" creationId="{E4556DC6-115E-40BF-B285-25A8275563E2}"/>
          </ac:spMkLst>
        </pc:spChg>
        <pc:spChg chg="mod">
          <ac:chgData name="Jasenka Begić" userId="420c8e63-a595-4467-bd93-738224b7d824" providerId="ADAL" clId="{EB9ECC06-CD93-4B06-AA8C-CE0779542A4A}" dt="2024-10-08T17:56:29.500" v="1688" actId="26606"/>
          <ac:spMkLst>
            <pc:docMk/>
            <pc:sldMk cId="1024818899" sldId="678"/>
            <ac:spMk id="3" creationId="{45482F92-948C-4EF7-BE2D-790E596EFD06}"/>
          </ac:spMkLst>
        </pc:spChg>
        <pc:spChg chg="add">
          <ac:chgData name="Jasenka Begić" userId="420c8e63-a595-4467-bd93-738224b7d824" providerId="ADAL" clId="{EB9ECC06-CD93-4B06-AA8C-CE0779542A4A}" dt="2024-10-08T17:56:29.500" v="1688" actId="26606"/>
          <ac:spMkLst>
            <pc:docMk/>
            <pc:sldMk cId="1024818899" sldId="678"/>
            <ac:spMk id="11" creationId="{058A14AF-9FB5-4CC7-BA35-E8E85D3EDF0E}"/>
          </ac:spMkLst>
        </pc:spChg>
        <pc:spChg chg="add">
          <ac:chgData name="Jasenka Begić" userId="420c8e63-a595-4467-bd93-738224b7d824" providerId="ADAL" clId="{EB9ECC06-CD93-4B06-AA8C-CE0779542A4A}" dt="2024-10-08T17:56:29.500" v="1688" actId="26606"/>
          <ac:spMkLst>
            <pc:docMk/>
            <pc:sldMk cId="1024818899" sldId="678"/>
            <ac:spMk id="13" creationId="{3A9A4357-BD1D-4622-A4FE-766E6AB8DE84}"/>
          </ac:spMkLst>
        </pc:spChg>
        <pc:spChg chg="add">
          <ac:chgData name="Jasenka Begić" userId="420c8e63-a595-4467-bd93-738224b7d824" providerId="ADAL" clId="{EB9ECC06-CD93-4B06-AA8C-CE0779542A4A}" dt="2024-10-08T17:56:29.500" v="1688" actId="26606"/>
          <ac:spMkLst>
            <pc:docMk/>
            <pc:sldMk cId="1024818899" sldId="678"/>
            <ac:spMk id="15" creationId="{E659831F-0D9A-4C63-9EBB-8435B85A440F}"/>
          </ac:spMkLst>
        </pc:spChg>
        <pc:spChg chg="add">
          <ac:chgData name="Jasenka Begić" userId="420c8e63-a595-4467-bd93-738224b7d824" providerId="ADAL" clId="{EB9ECC06-CD93-4B06-AA8C-CE0779542A4A}" dt="2024-10-08T17:56:29.500" v="1688" actId="26606"/>
          <ac:spMkLst>
            <pc:docMk/>
            <pc:sldMk cId="1024818899" sldId="678"/>
            <ac:spMk id="17" creationId="{E6995CE5-F890-4ABA-82A2-26507CE8D2A3}"/>
          </ac:spMkLst>
        </pc:spChg>
        <pc:picChg chg="del">
          <ac:chgData name="Jasenka Begić" userId="420c8e63-a595-4467-bd93-738224b7d824" providerId="ADAL" clId="{EB9ECC06-CD93-4B06-AA8C-CE0779542A4A}" dt="2024-10-08T17:56:20.058" v="1686" actId="478"/>
          <ac:picMkLst>
            <pc:docMk/>
            <pc:sldMk cId="1024818899" sldId="678"/>
            <ac:picMk id="4" creationId="{7B3449A6-F1C0-40C4-B911-9C4CF6337D17}"/>
          </ac:picMkLst>
        </pc:picChg>
        <pc:picChg chg="del">
          <ac:chgData name="Jasenka Begić" userId="420c8e63-a595-4467-bd93-738224b7d824" providerId="ADAL" clId="{EB9ECC06-CD93-4B06-AA8C-CE0779542A4A}" dt="2024-10-08T17:56:20.932" v="1687" actId="478"/>
          <ac:picMkLst>
            <pc:docMk/>
            <pc:sldMk cId="1024818899" sldId="678"/>
            <ac:picMk id="5" creationId="{37E690A2-DF97-4164-B461-8720E553135D}"/>
          </ac:picMkLst>
        </pc:picChg>
        <pc:picChg chg="mod">
          <ac:chgData name="Jasenka Begić" userId="420c8e63-a595-4467-bd93-738224b7d824" providerId="ADAL" clId="{EB9ECC06-CD93-4B06-AA8C-CE0779542A4A}" dt="2024-10-08T17:58:49.625" v="1704" actId="1076"/>
          <ac:picMkLst>
            <pc:docMk/>
            <pc:sldMk cId="1024818899" sldId="678"/>
            <ac:picMk id="6" creationId="{EC091D4E-3E64-439E-8CED-BD0695DF9CD1}"/>
          </ac:picMkLst>
        </pc:picChg>
      </pc:sldChg>
      <pc:sldChg chg="addSp delSp modSp add mod setBg">
        <pc:chgData name="Jasenka Begić" userId="420c8e63-a595-4467-bd93-738224b7d824" providerId="ADAL" clId="{EB9ECC06-CD93-4B06-AA8C-CE0779542A4A}" dt="2024-10-08T18:08:09.961" v="1991" actId="113"/>
        <pc:sldMkLst>
          <pc:docMk/>
          <pc:sldMk cId="1343021728" sldId="679"/>
        </pc:sldMkLst>
        <pc:spChg chg="mod">
          <ac:chgData name="Jasenka Begić" userId="420c8e63-a595-4467-bd93-738224b7d824" providerId="ADAL" clId="{EB9ECC06-CD93-4B06-AA8C-CE0779542A4A}" dt="2024-10-08T18:08:09.961" v="1991" actId="113"/>
          <ac:spMkLst>
            <pc:docMk/>
            <pc:sldMk cId="1343021728" sldId="679"/>
            <ac:spMk id="2" creationId="{2161731C-BB4C-4437-ABB5-F36CECA88142}"/>
          </ac:spMkLst>
        </pc:spChg>
        <pc:spChg chg="mod ord">
          <ac:chgData name="Jasenka Begić" userId="420c8e63-a595-4467-bd93-738224b7d824" providerId="ADAL" clId="{EB9ECC06-CD93-4B06-AA8C-CE0779542A4A}" dt="2024-10-08T17:59:35.661" v="1816" actId="20577"/>
          <ac:spMkLst>
            <pc:docMk/>
            <pc:sldMk cId="1343021728" sldId="679"/>
            <ac:spMk id="3" creationId="{10E9B87A-D8FA-4452-8C5C-FC09323BA26A}"/>
          </ac:spMkLst>
        </pc:spChg>
        <pc:spChg chg="add">
          <ac:chgData name="Jasenka Begić" userId="420c8e63-a595-4467-bd93-738224b7d824" providerId="ADAL" clId="{EB9ECC06-CD93-4B06-AA8C-CE0779542A4A}" dt="2024-10-08T17:57:11.960" v="1693" actId="26606"/>
          <ac:spMkLst>
            <pc:docMk/>
            <pc:sldMk cId="1343021728" sldId="679"/>
            <ac:spMk id="11" creationId="{A6D37EE4-EA1B-46EE-A54B-5233C63C9695}"/>
          </ac:spMkLst>
        </pc:spChg>
        <pc:spChg chg="add">
          <ac:chgData name="Jasenka Begić" userId="420c8e63-a595-4467-bd93-738224b7d824" providerId="ADAL" clId="{EB9ECC06-CD93-4B06-AA8C-CE0779542A4A}" dt="2024-10-08T17:57:11.960" v="1693" actId="26606"/>
          <ac:spMkLst>
            <pc:docMk/>
            <pc:sldMk cId="1343021728" sldId="679"/>
            <ac:spMk id="13" creationId="{927D5270-6648-4CC1-8F78-48BE299CAC25}"/>
          </ac:spMkLst>
        </pc:spChg>
        <pc:picChg chg="del">
          <ac:chgData name="Jasenka Begić" userId="420c8e63-a595-4467-bd93-738224b7d824" providerId="ADAL" clId="{EB9ECC06-CD93-4B06-AA8C-CE0779542A4A}" dt="2024-10-08T17:56:49.034" v="1691" actId="478"/>
          <ac:picMkLst>
            <pc:docMk/>
            <pc:sldMk cId="1343021728" sldId="679"/>
            <ac:picMk id="4" creationId="{4C03AF1F-92CF-420E-B7C7-503BD0B68D9D}"/>
          </ac:picMkLst>
        </pc:picChg>
        <pc:picChg chg="del">
          <ac:chgData name="Jasenka Begić" userId="420c8e63-a595-4467-bd93-738224b7d824" providerId="ADAL" clId="{EB9ECC06-CD93-4B06-AA8C-CE0779542A4A}" dt="2024-10-08T17:56:49.948" v="1692" actId="478"/>
          <ac:picMkLst>
            <pc:docMk/>
            <pc:sldMk cId="1343021728" sldId="679"/>
            <ac:picMk id="5" creationId="{3921B06B-F438-419D-AC15-BEEDEC4C62B9}"/>
          </ac:picMkLst>
        </pc:picChg>
        <pc:picChg chg="mod">
          <ac:chgData name="Jasenka Begić" userId="420c8e63-a595-4467-bd93-738224b7d824" providerId="ADAL" clId="{EB9ECC06-CD93-4B06-AA8C-CE0779542A4A}" dt="2024-10-08T17:57:22.505" v="1696" actId="1076"/>
          <ac:picMkLst>
            <pc:docMk/>
            <pc:sldMk cId="1343021728" sldId="679"/>
            <ac:picMk id="6" creationId="{8E017464-6E2B-4C8F-80DC-303555E4421B}"/>
          </ac:picMkLst>
        </pc:picChg>
      </pc:sldChg>
      <pc:sldChg chg="modSp mod">
        <pc:chgData name="Jasenka Begić" userId="420c8e63-a595-4467-bd93-738224b7d824" providerId="ADAL" clId="{EB9ECC06-CD93-4B06-AA8C-CE0779542A4A}" dt="2024-09-29T15:14:55.410" v="668" actId="113"/>
        <pc:sldMkLst>
          <pc:docMk/>
          <pc:sldMk cId="3095308657" sldId="812"/>
        </pc:sldMkLst>
        <pc:spChg chg="mod">
          <ac:chgData name="Jasenka Begić" userId="420c8e63-a595-4467-bd93-738224b7d824" providerId="ADAL" clId="{EB9ECC06-CD93-4B06-AA8C-CE0779542A4A}" dt="2024-09-29T15:14:55.410" v="668" actId="113"/>
          <ac:spMkLst>
            <pc:docMk/>
            <pc:sldMk cId="3095308657" sldId="812"/>
            <ac:spMk id="5" creationId="{00000000-0000-0000-0000-000000000000}"/>
          </ac:spMkLst>
        </pc:spChg>
      </pc:sldChg>
      <pc:sldChg chg="delSp mod">
        <pc:chgData name="Jasenka Begić" userId="420c8e63-a595-4467-bd93-738224b7d824" providerId="ADAL" clId="{EB9ECC06-CD93-4B06-AA8C-CE0779542A4A}" dt="2024-09-29T14:52:54.897" v="460" actId="21"/>
        <pc:sldMkLst>
          <pc:docMk/>
          <pc:sldMk cId="4167231343" sldId="846"/>
        </pc:sldMkLst>
        <pc:spChg chg="del">
          <ac:chgData name="Jasenka Begić" userId="420c8e63-a595-4467-bd93-738224b7d824" providerId="ADAL" clId="{EB9ECC06-CD93-4B06-AA8C-CE0779542A4A}" dt="2024-09-29T14:52:54.897" v="460" actId="21"/>
          <ac:spMkLst>
            <pc:docMk/>
            <pc:sldMk cId="4167231343" sldId="846"/>
            <ac:spMk id="4" creationId="{00000000-0000-0000-0000-000000000000}"/>
          </ac:spMkLst>
        </pc:spChg>
      </pc:sldChg>
      <pc:sldChg chg="addSp delSp modSp mod setBg">
        <pc:chgData name="Jasenka Begić" userId="420c8e63-a595-4467-bd93-738224b7d824" providerId="ADAL" clId="{EB9ECC06-CD93-4B06-AA8C-CE0779542A4A}" dt="2024-09-29T15:02:04.973" v="530" actId="21"/>
        <pc:sldMkLst>
          <pc:docMk/>
          <pc:sldMk cId="2899581486" sldId="849"/>
        </pc:sldMkLst>
        <pc:spChg chg="mod">
          <ac:chgData name="Jasenka Begić" userId="420c8e63-a595-4467-bd93-738224b7d824" providerId="ADAL" clId="{EB9ECC06-CD93-4B06-AA8C-CE0779542A4A}" dt="2024-09-29T15:01:47.730" v="529" actId="26606"/>
          <ac:spMkLst>
            <pc:docMk/>
            <pc:sldMk cId="2899581486" sldId="849"/>
            <ac:spMk id="3" creationId="{00000000-0000-0000-0000-000000000000}"/>
          </ac:spMkLst>
        </pc:spChg>
        <pc:spChg chg="del mod">
          <ac:chgData name="Jasenka Begić" userId="420c8e63-a595-4467-bd93-738224b7d824" providerId="ADAL" clId="{EB9ECC06-CD93-4B06-AA8C-CE0779542A4A}" dt="2024-09-29T15:02:04.973" v="530" actId="21"/>
          <ac:spMkLst>
            <pc:docMk/>
            <pc:sldMk cId="2899581486" sldId="849"/>
            <ac:spMk id="4" creationId="{00000000-0000-0000-0000-000000000000}"/>
          </ac:spMkLst>
        </pc:spChg>
        <pc:spChg chg="add">
          <ac:chgData name="Jasenka Begić" userId="420c8e63-a595-4467-bd93-738224b7d824" providerId="ADAL" clId="{EB9ECC06-CD93-4B06-AA8C-CE0779542A4A}" dt="2024-09-29T15:01:47.730" v="529" actId="26606"/>
          <ac:spMkLst>
            <pc:docMk/>
            <pc:sldMk cId="2899581486" sldId="849"/>
            <ac:spMk id="9" creationId="{4E1BEB12-92AF-4445-98AD-4C7756E7C93B}"/>
          </ac:spMkLst>
        </pc:spChg>
        <pc:spChg chg="add">
          <ac:chgData name="Jasenka Begić" userId="420c8e63-a595-4467-bd93-738224b7d824" providerId="ADAL" clId="{EB9ECC06-CD93-4B06-AA8C-CE0779542A4A}" dt="2024-09-29T15:01:47.730" v="529" actId="26606"/>
          <ac:spMkLst>
            <pc:docMk/>
            <pc:sldMk cId="2899581486" sldId="849"/>
            <ac:spMk id="11" creationId="{D0522C2C-7B5C-48A7-A969-03941E5D2E76}"/>
          </ac:spMkLst>
        </pc:spChg>
        <pc:spChg chg="add">
          <ac:chgData name="Jasenka Begić" userId="420c8e63-a595-4467-bd93-738224b7d824" providerId="ADAL" clId="{EB9ECC06-CD93-4B06-AA8C-CE0779542A4A}" dt="2024-09-29T15:01:47.730" v="529" actId="26606"/>
          <ac:spMkLst>
            <pc:docMk/>
            <pc:sldMk cId="2899581486" sldId="849"/>
            <ac:spMk id="13" creationId="{9C682A1A-5B2D-4111-BBD6-620165633E5B}"/>
          </ac:spMkLst>
        </pc:spChg>
        <pc:spChg chg="add">
          <ac:chgData name="Jasenka Begić" userId="420c8e63-a595-4467-bd93-738224b7d824" providerId="ADAL" clId="{EB9ECC06-CD93-4B06-AA8C-CE0779542A4A}" dt="2024-09-29T15:01:47.730" v="529" actId="26606"/>
          <ac:spMkLst>
            <pc:docMk/>
            <pc:sldMk cId="2899581486" sldId="849"/>
            <ac:spMk id="15" creationId="{D6EE29F2-D77F-4BD0-A20B-334D316A1C9D}"/>
          </ac:spMkLst>
        </pc:spChg>
        <pc:spChg chg="add">
          <ac:chgData name="Jasenka Begić" userId="420c8e63-a595-4467-bd93-738224b7d824" providerId="ADAL" clId="{EB9ECC06-CD93-4B06-AA8C-CE0779542A4A}" dt="2024-09-29T15:01:47.730" v="529" actId="26606"/>
          <ac:spMkLst>
            <pc:docMk/>
            <pc:sldMk cId="2899581486" sldId="849"/>
            <ac:spMk id="17" creationId="{22D09ED2-868F-42C6-866E-F92E0CEF314F}"/>
          </ac:spMkLst>
        </pc:spChg>
      </pc:sldChg>
      <pc:sldChg chg="del">
        <pc:chgData name="Jasenka Begić" userId="420c8e63-a595-4467-bd93-738224b7d824" providerId="ADAL" clId="{EB9ECC06-CD93-4B06-AA8C-CE0779542A4A}" dt="2024-09-29T15:02:26.911" v="532" actId="47"/>
        <pc:sldMkLst>
          <pc:docMk/>
          <pc:sldMk cId="3981259889" sldId="850"/>
        </pc:sldMkLst>
      </pc:sldChg>
      <pc:sldChg chg="addSp modSp mod setBg">
        <pc:chgData name="Jasenka Begić" userId="420c8e63-a595-4467-bd93-738224b7d824" providerId="ADAL" clId="{EB9ECC06-CD93-4B06-AA8C-CE0779542A4A}" dt="2024-09-29T15:02:38.221" v="533" actId="26606"/>
        <pc:sldMkLst>
          <pc:docMk/>
          <pc:sldMk cId="2106771140" sldId="851"/>
        </pc:sldMkLst>
        <pc:spChg chg="mod">
          <ac:chgData name="Jasenka Begić" userId="420c8e63-a595-4467-bd93-738224b7d824" providerId="ADAL" clId="{EB9ECC06-CD93-4B06-AA8C-CE0779542A4A}" dt="2024-09-29T15:02:38.221" v="533" actId="26606"/>
          <ac:spMkLst>
            <pc:docMk/>
            <pc:sldMk cId="2106771140" sldId="851"/>
            <ac:spMk id="2" creationId="{00000000-0000-0000-0000-000000000000}"/>
          </ac:spMkLst>
        </pc:spChg>
        <pc:spChg chg="mod">
          <ac:chgData name="Jasenka Begić" userId="420c8e63-a595-4467-bd93-738224b7d824" providerId="ADAL" clId="{EB9ECC06-CD93-4B06-AA8C-CE0779542A4A}" dt="2024-09-29T15:02:38.221" v="533" actId="26606"/>
          <ac:spMkLst>
            <pc:docMk/>
            <pc:sldMk cId="2106771140" sldId="851"/>
            <ac:spMk id="3" creationId="{00000000-0000-0000-0000-000000000000}"/>
          </ac:spMkLst>
        </pc:spChg>
        <pc:spChg chg="add">
          <ac:chgData name="Jasenka Begić" userId="420c8e63-a595-4467-bd93-738224b7d824" providerId="ADAL" clId="{EB9ECC06-CD93-4B06-AA8C-CE0779542A4A}" dt="2024-09-29T15:02:38.221" v="533" actId="26606"/>
          <ac:spMkLst>
            <pc:docMk/>
            <pc:sldMk cId="2106771140" sldId="851"/>
            <ac:spMk id="8" creationId="{907EF6B7-1338-4443-8C46-6A318D952DFD}"/>
          </ac:spMkLst>
        </pc:spChg>
        <pc:spChg chg="add">
          <ac:chgData name="Jasenka Begić" userId="420c8e63-a595-4467-bd93-738224b7d824" providerId="ADAL" clId="{EB9ECC06-CD93-4B06-AA8C-CE0779542A4A}" dt="2024-09-29T15:02:38.221" v="533" actId="26606"/>
          <ac:spMkLst>
            <pc:docMk/>
            <pc:sldMk cId="2106771140" sldId="851"/>
            <ac:spMk id="10" creationId="{DAAE4CDD-124C-4DCF-9584-B6033B545DD5}"/>
          </ac:spMkLst>
        </pc:spChg>
        <pc:spChg chg="add">
          <ac:chgData name="Jasenka Begić" userId="420c8e63-a595-4467-bd93-738224b7d824" providerId="ADAL" clId="{EB9ECC06-CD93-4B06-AA8C-CE0779542A4A}" dt="2024-09-29T15:02:38.221" v="533" actId="26606"/>
          <ac:spMkLst>
            <pc:docMk/>
            <pc:sldMk cId="2106771140" sldId="851"/>
            <ac:spMk id="12" creationId="{081E4A58-353D-44AE-B2FC-2A74E2E400F7}"/>
          </ac:spMkLst>
        </pc:spChg>
      </pc:sldChg>
      <pc:sldChg chg="addSp delSp modSp mod setBg">
        <pc:chgData name="Jasenka Begić" userId="420c8e63-a595-4467-bd93-738224b7d824" providerId="ADAL" clId="{EB9ECC06-CD93-4B06-AA8C-CE0779542A4A}" dt="2024-09-29T15:04:21.662" v="552" actId="21"/>
        <pc:sldMkLst>
          <pc:docMk/>
          <pc:sldMk cId="3524125519" sldId="852"/>
        </pc:sldMkLst>
        <pc:spChg chg="mod">
          <ac:chgData name="Jasenka Begić" userId="420c8e63-a595-4467-bd93-738224b7d824" providerId="ADAL" clId="{EB9ECC06-CD93-4B06-AA8C-CE0779542A4A}" dt="2024-09-29T15:04:17.987" v="551" actId="26606"/>
          <ac:spMkLst>
            <pc:docMk/>
            <pc:sldMk cId="3524125519" sldId="852"/>
            <ac:spMk id="4" creationId="{00000000-0000-0000-0000-000000000000}"/>
          </ac:spMkLst>
        </pc:spChg>
        <pc:spChg chg="del mod">
          <ac:chgData name="Jasenka Begić" userId="420c8e63-a595-4467-bd93-738224b7d824" providerId="ADAL" clId="{EB9ECC06-CD93-4B06-AA8C-CE0779542A4A}" dt="2024-09-29T15:04:21.662" v="552" actId="21"/>
          <ac:spMkLst>
            <pc:docMk/>
            <pc:sldMk cId="3524125519" sldId="852"/>
            <ac:spMk id="5" creationId="{00000000-0000-0000-0000-000000000000}"/>
          </ac:spMkLst>
        </pc:spChg>
        <pc:spChg chg="add">
          <ac:chgData name="Jasenka Begić" userId="420c8e63-a595-4467-bd93-738224b7d824" providerId="ADAL" clId="{EB9ECC06-CD93-4B06-AA8C-CE0779542A4A}" dt="2024-09-29T15:04:17.987" v="551" actId="26606"/>
          <ac:spMkLst>
            <pc:docMk/>
            <pc:sldMk cId="3524125519" sldId="852"/>
            <ac:spMk id="10" creationId="{59EF30C2-29AC-4A0D-BC0A-A679CF113EDD}"/>
          </ac:spMkLst>
        </pc:spChg>
        <pc:spChg chg="add">
          <ac:chgData name="Jasenka Begić" userId="420c8e63-a595-4467-bd93-738224b7d824" providerId="ADAL" clId="{EB9ECC06-CD93-4B06-AA8C-CE0779542A4A}" dt="2024-09-29T15:04:17.987" v="551" actId="26606"/>
          <ac:spMkLst>
            <pc:docMk/>
            <pc:sldMk cId="3524125519" sldId="852"/>
            <ac:spMk id="12" creationId="{9C682A1A-5B2D-4111-BBD6-620165633E5B}"/>
          </ac:spMkLst>
        </pc:spChg>
        <pc:spChg chg="add">
          <ac:chgData name="Jasenka Begić" userId="420c8e63-a595-4467-bd93-738224b7d824" providerId="ADAL" clId="{EB9ECC06-CD93-4B06-AA8C-CE0779542A4A}" dt="2024-09-29T15:04:17.987" v="551" actId="26606"/>
          <ac:spMkLst>
            <pc:docMk/>
            <pc:sldMk cId="3524125519" sldId="852"/>
            <ac:spMk id="16" creationId="{A04F1504-431A-4D86-9091-AE7E4B33376B}"/>
          </ac:spMkLst>
        </pc:spChg>
        <pc:spChg chg="add">
          <ac:chgData name="Jasenka Begić" userId="420c8e63-a595-4467-bd93-738224b7d824" providerId="ADAL" clId="{EB9ECC06-CD93-4B06-AA8C-CE0779542A4A}" dt="2024-09-29T15:04:17.987" v="551" actId="26606"/>
          <ac:spMkLst>
            <pc:docMk/>
            <pc:sldMk cId="3524125519" sldId="852"/>
            <ac:spMk id="18" creationId="{EA804283-B929-4503-802F-4585376E2B42}"/>
          </ac:spMkLst>
        </pc:spChg>
        <pc:spChg chg="add">
          <ac:chgData name="Jasenka Begić" userId="420c8e63-a595-4467-bd93-738224b7d824" providerId="ADAL" clId="{EB9ECC06-CD93-4B06-AA8C-CE0779542A4A}" dt="2024-09-29T15:04:17.987" v="551" actId="26606"/>
          <ac:spMkLst>
            <pc:docMk/>
            <pc:sldMk cId="3524125519" sldId="852"/>
            <ac:spMk id="20" creationId="{AD3811F5-514E-49A4-B382-673ED228A4CC}"/>
          </ac:spMkLst>
        </pc:spChg>
        <pc:spChg chg="add">
          <ac:chgData name="Jasenka Begić" userId="420c8e63-a595-4467-bd93-738224b7d824" providerId="ADAL" clId="{EB9ECC06-CD93-4B06-AA8C-CE0779542A4A}" dt="2024-09-29T15:04:17.987" v="551" actId="26606"/>
          <ac:spMkLst>
            <pc:docMk/>
            <pc:sldMk cId="3524125519" sldId="852"/>
            <ac:spMk id="22" creationId="{067AD921-1CEE-4C1B-9AA3-C66D908DDD14}"/>
          </ac:spMkLst>
        </pc:spChg>
        <pc:spChg chg="add">
          <ac:chgData name="Jasenka Begić" userId="420c8e63-a595-4467-bd93-738224b7d824" providerId="ADAL" clId="{EB9ECC06-CD93-4B06-AA8C-CE0779542A4A}" dt="2024-09-29T15:04:17.987" v="551" actId="26606"/>
          <ac:spMkLst>
            <pc:docMk/>
            <pc:sldMk cId="3524125519" sldId="852"/>
            <ac:spMk id="24" creationId="{C36A08F5-3B56-47C5-A371-9187BE56E1E5}"/>
          </ac:spMkLst>
        </pc:spChg>
        <pc:cxnChg chg="add">
          <ac:chgData name="Jasenka Begić" userId="420c8e63-a595-4467-bd93-738224b7d824" providerId="ADAL" clId="{EB9ECC06-CD93-4B06-AA8C-CE0779542A4A}" dt="2024-09-29T15:04:17.987" v="551" actId="26606"/>
          <ac:cxnSpMkLst>
            <pc:docMk/>
            <pc:sldMk cId="3524125519" sldId="852"/>
            <ac:cxnSpMk id="14" creationId="{266A0658-1CC4-4B0D-AAB7-A702286AFB03}"/>
          </ac:cxnSpMkLst>
        </pc:cxnChg>
      </pc:sldChg>
      <pc:sldChg chg="delSp mod">
        <pc:chgData name="Jasenka Begić" userId="420c8e63-a595-4467-bd93-738224b7d824" providerId="ADAL" clId="{EB9ECC06-CD93-4B06-AA8C-CE0779542A4A}" dt="2024-09-29T15:14:33.334" v="667" actId="21"/>
        <pc:sldMkLst>
          <pc:docMk/>
          <pc:sldMk cId="1196082374" sldId="853"/>
        </pc:sldMkLst>
        <pc:spChg chg="del">
          <ac:chgData name="Jasenka Begić" userId="420c8e63-a595-4467-bd93-738224b7d824" providerId="ADAL" clId="{EB9ECC06-CD93-4B06-AA8C-CE0779542A4A}" dt="2024-09-29T15:14:33.334" v="667" actId="21"/>
          <ac:spMkLst>
            <pc:docMk/>
            <pc:sldMk cId="1196082374" sldId="853"/>
            <ac:spMk id="5" creationId="{00000000-0000-0000-0000-000000000000}"/>
          </ac:spMkLst>
        </pc:spChg>
      </pc:sldChg>
      <pc:sldChg chg="addSp delSp modSp mod setBg">
        <pc:chgData name="Jasenka Begić" userId="420c8e63-a595-4467-bd93-738224b7d824" providerId="ADAL" clId="{EB9ECC06-CD93-4B06-AA8C-CE0779542A4A}" dt="2024-09-29T15:14:23.528" v="666" actId="255"/>
        <pc:sldMkLst>
          <pc:docMk/>
          <pc:sldMk cId="997151530" sldId="855"/>
        </pc:sldMkLst>
        <pc:spChg chg="mod">
          <ac:chgData name="Jasenka Begić" userId="420c8e63-a595-4467-bd93-738224b7d824" providerId="ADAL" clId="{EB9ECC06-CD93-4B06-AA8C-CE0779542A4A}" dt="2024-09-29T15:14:23.528" v="666" actId="255"/>
          <ac:spMkLst>
            <pc:docMk/>
            <pc:sldMk cId="997151530" sldId="855"/>
            <ac:spMk id="4" creationId="{00000000-0000-0000-0000-000000000000}"/>
          </ac:spMkLst>
        </pc:spChg>
        <pc:spChg chg="del">
          <ac:chgData name="Jasenka Begić" userId="420c8e63-a595-4467-bd93-738224b7d824" providerId="ADAL" clId="{EB9ECC06-CD93-4B06-AA8C-CE0779542A4A}" dt="2024-09-29T15:06:12.706" v="593" actId="21"/>
          <ac:spMkLst>
            <pc:docMk/>
            <pc:sldMk cId="997151530" sldId="855"/>
            <ac:spMk id="5" creationId="{00000000-0000-0000-0000-000000000000}"/>
          </ac:spMkLst>
        </pc:spChg>
        <pc:spChg chg="add">
          <ac:chgData name="Jasenka Begić" userId="420c8e63-a595-4467-bd93-738224b7d824" providerId="ADAL" clId="{EB9ECC06-CD93-4B06-AA8C-CE0779542A4A}" dt="2024-09-29T15:06:24.094" v="594" actId="26606"/>
          <ac:spMkLst>
            <pc:docMk/>
            <pc:sldMk cId="997151530" sldId="855"/>
            <ac:spMk id="9" creationId="{934F1179-B481-4F9E-BCA3-AFB972070F83}"/>
          </ac:spMkLst>
        </pc:spChg>
        <pc:spChg chg="add">
          <ac:chgData name="Jasenka Begić" userId="420c8e63-a595-4467-bd93-738224b7d824" providerId="ADAL" clId="{EB9ECC06-CD93-4B06-AA8C-CE0779542A4A}" dt="2024-09-29T15:06:24.094" v="594" actId="26606"/>
          <ac:spMkLst>
            <pc:docMk/>
            <pc:sldMk cId="997151530" sldId="855"/>
            <ac:spMk id="11" creationId="{827DC2C4-B485-428A-BF4A-472D2967F47F}"/>
          </ac:spMkLst>
        </pc:spChg>
        <pc:spChg chg="add">
          <ac:chgData name="Jasenka Begić" userId="420c8e63-a595-4467-bd93-738224b7d824" providerId="ADAL" clId="{EB9ECC06-CD93-4B06-AA8C-CE0779542A4A}" dt="2024-09-29T15:06:24.094" v="594" actId="26606"/>
          <ac:spMkLst>
            <pc:docMk/>
            <pc:sldMk cId="997151530" sldId="855"/>
            <ac:spMk id="13" creationId="{EE04B5EB-F158-4507-90DD-BD23620C7CC9}"/>
          </ac:spMkLst>
        </pc:spChg>
      </pc:sldChg>
      <pc:sldChg chg="addSp modSp mod setBg">
        <pc:chgData name="Jasenka Begić" userId="420c8e63-a595-4467-bd93-738224b7d824" providerId="ADAL" clId="{EB9ECC06-CD93-4B06-AA8C-CE0779542A4A}" dt="2024-09-29T15:07:35.854" v="612" actId="255"/>
        <pc:sldMkLst>
          <pc:docMk/>
          <pc:sldMk cId="1510447787" sldId="856"/>
        </pc:sldMkLst>
        <pc:spChg chg="mod">
          <ac:chgData name="Jasenka Begić" userId="420c8e63-a595-4467-bd93-738224b7d824" providerId="ADAL" clId="{EB9ECC06-CD93-4B06-AA8C-CE0779542A4A}" dt="2024-09-29T15:07:24.860" v="609" actId="26606"/>
          <ac:spMkLst>
            <pc:docMk/>
            <pc:sldMk cId="1510447787" sldId="856"/>
            <ac:spMk id="2" creationId="{00000000-0000-0000-0000-000000000000}"/>
          </ac:spMkLst>
        </pc:spChg>
        <pc:spChg chg="mod">
          <ac:chgData name="Jasenka Begić" userId="420c8e63-a595-4467-bd93-738224b7d824" providerId="ADAL" clId="{EB9ECC06-CD93-4B06-AA8C-CE0779542A4A}" dt="2024-09-29T15:07:35.854" v="612" actId="255"/>
          <ac:spMkLst>
            <pc:docMk/>
            <pc:sldMk cId="1510447787" sldId="856"/>
            <ac:spMk id="3" creationId="{00000000-0000-0000-0000-000000000000}"/>
          </ac:spMkLst>
        </pc:spChg>
        <pc:spChg chg="add">
          <ac:chgData name="Jasenka Begić" userId="420c8e63-a595-4467-bd93-738224b7d824" providerId="ADAL" clId="{EB9ECC06-CD93-4B06-AA8C-CE0779542A4A}" dt="2024-09-29T15:07:24.860" v="609" actId="26606"/>
          <ac:spMkLst>
            <pc:docMk/>
            <pc:sldMk cId="1510447787" sldId="856"/>
            <ac:spMk id="8" creationId="{1709F1D5-B0F1-4714-A239-E5B61C161915}"/>
          </ac:spMkLst>
        </pc:spChg>
        <pc:spChg chg="add">
          <ac:chgData name="Jasenka Begić" userId="420c8e63-a595-4467-bd93-738224b7d824" providerId="ADAL" clId="{EB9ECC06-CD93-4B06-AA8C-CE0779542A4A}" dt="2024-09-29T15:07:24.860" v="609" actId="26606"/>
          <ac:spMkLst>
            <pc:docMk/>
            <pc:sldMk cId="1510447787" sldId="856"/>
            <ac:spMk id="10" creationId="{228FB460-D3FF-4440-A020-05982A09E517}"/>
          </ac:spMkLst>
        </pc:spChg>
        <pc:spChg chg="add">
          <ac:chgData name="Jasenka Begić" userId="420c8e63-a595-4467-bd93-738224b7d824" providerId="ADAL" clId="{EB9ECC06-CD93-4B06-AA8C-CE0779542A4A}" dt="2024-09-29T15:07:24.860" v="609" actId="26606"/>
          <ac:spMkLst>
            <pc:docMk/>
            <pc:sldMk cId="1510447787" sldId="856"/>
            <ac:spMk id="12" creationId="{14847E93-7DC1-4D4B-8829-B19AA7137C50}"/>
          </ac:spMkLst>
        </pc:spChg>
        <pc:spChg chg="add">
          <ac:chgData name="Jasenka Begić" userId="420c8e63-a595-4467-bd93-738224b7d824" providerId="ADAL" clId="{EB9ECC06-CD93-4B06-AA8C-CE0779542A4A}" dt="2024-09-29T15:07:24.860" v="609" actId="26606"/>
          <ac:spMkLst>
            <pc:docMk/>
            <pc:sldMk cId="1510447787" sldId="856"/>
            <ac:spMk id="14" creationId="{5566D6E1-03A1-4D73-A4E0-35D74D568A04}"/>
          </ac:spMkLst>
        </pc:spChg>
        <pc:spChg chg="add">
          <ac:chgData name="Jasenka Begić" userId="420c8e63-a595-4467-bd93-738224b7d824" providerId="ADAL" clId="{EB9ECC06-CD93-4B06-AA8C-CE0779542A4A}" dt="2024-09-29T15:07:24.860" v="609" actId="26606"/>
          <ac:spMkLst>
            <pc:docMk/>
            <pc:sldMk cId="1510447787" sldId="856"/>
            <ac:spMk id="16" creationId="{9F835A99-04AC-494A-A572-AFE8413CC938}"/>
          </ac:spMkLst>
        </pc:spChg>
        <pc:spChg chg="add">
          <ac:chgData name="Jasenka Begić" userId="420c8e63-a595-4467-bd93-738224b7d824" providerId="ADAL" clId="{EB9ECC06-CD93-4B06-AA8C-CE0779542A4A}" dt="2024-09-29T15:07:24.860" v="609" actId="26606"/>
          <ac:spMkLst>
            <pc:docMk/>
            <pc:sldMk cId="1510447787" sldId="856"/>
            <ac:spMk id="18" creationId="{7B786209-1B0B-4CA9-9BDD-F7327066A84D}"/>
          </ac:spMkLst>
        </pc:spChg>
        <pc:spChg chg="add">
          <ac:chgData name="Jasenka Begić" userId="420c8e63-a595-4467-bd93-738224b7d824" providerId="ADAL" clId="{EB9ECC06-CD93-4B06-AA8C-CE0779542A4A}" dt="2024-09-29T15:07:24.860" v="609" actId="26606"/>
          <ac:spMkLst>
            <pc:docMk/>
            <pc:sldMk cId="1510447787" sldId="856"/>
            <ac:spMk id="20" creationId="{2D2964BB-484D-45AE-AD66-D407D0629652}"/>
          </ac:spMkLst>
        </pc:spChg>
        <pc:spChg chg="add">
          <ac:chgData name="Jasenka Begić" userId="420c8e63-a595-4467-bd93-738224b7d824" providerId="ADAL" clId="{EB9ECC06-CD93-4B06-AA8C-CE0779542A4A}" dt="2024-09-29T15:07:24.860" v="609" actId="26606"/>
          <ac:spMkLst>
            <pc:docMk/>
            <pc:sldMk cId="1510447787" sldId="856"/>
            <ac:spMk id="22" creationId="{6691AC69-A76E-4DAB-B565-468B6B87ACF3}"/>
          </ac:spMkLst>
        </pc:spChg>
      </pc:sldChg>
      <pc:sldChg chg="addSp modSp mod setBg">
        <pc:chgData name="Jasenka Begić" userId="420c8e63-a595-4467-bd93-738224b7d824" providerId="ADAL" clId="{EB9ECC06-CD93-4B06-AA8C-CE0779542A4A}" dt="2024-09-29T15:00:45.591" v="519" actId="14100"/>
        <pc:sldMkLst>
          <pc:docMk/>
          <pc:sldMk cId="546998284" sldId="858"/>
        </pc:sldMkLst>
        <pc:spChg chg="mod">
          <ac:chgData name="Jasenka Begić" userId="420c8e63-a595-4467-bd93-738224b7d824" providerId="ADAL" clId="{EB9ECC06-CD93-4B06-AA8C-CE0779542A4A}" dt="2024-09-29T14:59:31.196" v="510" actId="26606"/>
          <ac:spMkLst>
            <pc:docMk/>
            <pc:sldMk cId="546998284" sldId="858"/>
            <ac:spMk id="2" creationId="{00000000-0000-0000-0000-000000000000}"/>
          </ac:spMkLst>
        </pc:spChg>
        <pc:spChg chg="mod">
          <ac:chgData name="Jasenka Begić" userId="420c8e63-a595-4467-bd93-738224b7d824" providerId="ADAL" clId="{EB9ECC06-CD93-4B06-AA8C-CE0779542A4A}" dt="2024-09-29T15:00:45.591" v="519" actId="14100"/>
          <ac:spMkLst>
            <pc:docMk/>
            <pc:sldMk cId="546998284" sldId="858"/>
            <ac:spMk id="3" creationId="{00000000-0000-0000-0000-000000000000}"/>
          </ac:spMkLst>
        </pc:spChg>
        <pc:spChg chg="add">
          <ac:chgData name="Jasenka Begić" userId="420c8e63-a595-4467-bd93-738224b7d824" providerId="ADAL" clId="{EB9ECC06-CD93-4B06-AA8C-CE0779542A4A}" dt="2024-09-29T14:59:31.196" v="510" actId="26606"/>
          <ac:spMkLst>
            <pc:docMk/>
            <pc:sldMk cId="546998284" sldId="858"/>
            <ac:spMk id="10" creationId="{04812C46-200A-4DEB-A05E-3ED6C68C2387}"/>
          </ac:spMkLst>
        </pc:spChg>
        <pc:spChg chg="add">
          <ac:chgData name="Jasenka Begić" userId="420c8e63-a595-4467-bd93-738224b7d824" providerId="ADAL" clId="{EB9ECC06-CD93-4B06-AA8C-CE0779542A4A}" dt="2024-09-29T14:59:31.196" v="510" actId="26606"/>
          <ac:spMkLst>
            <pc:docMk/>
            <pc:sldMk cId="546998284" sldId="858"/>
            <ac:spMk id="12" creationId="{D1EA859B-E555-4109-94F3-6700E046E008}"/>
          </ac:spMkLst>
        </pc:spChg>
        <pc:picChg chg="add mod ord">
          <ac:chgData name="Jasenka Begić" userId="420c8e63-a595-4467-bd93-738224b7d824" providerId="ADAL" clId="{EB9ECC06-CD93-4B06-AA8C-CE0779542A4A}" dt="2024-09-29T14:59:31.196" v="510" actId="26606"/>
          <ac:picMkLst>
            <pc:docMk/>
            <pc:sldMk cId="546998284" sldId="858"/>
            <ac:picMk id="5" creationId="{A77C6EB3-52A9-F8F3-5778-7996D93E0C3C}"/>
          </ac:picMkLst>
        </pc:picChg>
      </pc:sldChg>
      <pc:sldChg chg="addSp modSp mod setBg modShow">
        <pc:chgData name="Jasenka Begić" userId="420c8e63-a595-4467-bd93-738224b7d824" providerId="ADAL" clId="{EB9ECC06-CD93-4B06-AA8C-CE0779542A4A}" dt="2024-10-08T18:01:47.780" v="1865" actId="729"/>
        <pc:sldMkLst>
          <pc:docMk/>
          <pc:sldMk cId="370561795" sldId="859"/>
        </pc:sldMkLst>
        <pc:spChg chg="mod">
          <ac:chgData name="Jasenka Begić" userId="420c8e63-a595-4467-bd93-738224b7d824" providerId="ADAL" clId="{EB9ECC06-CD93-4B06-AA8C-CE0779542A4A}" dt="2024-09-29T15:13:49.676" v="665" actId="27636"/>
          <ac:spMkLst>
            <pc:docMk/>
            <pc:sldMk cId="370561795" sldId="859"/>
            <ac:spMk id="2" creationId="{00000000-0000-0000-0000-000000000000}"/>
          </ac:spMkLst>
        </pc:spChg>
        <pc:spChg chg="add mod">
          <ac:chgData name="Jasenka Begić" userId="420c8e63-a595-4467-bd93-738224b7d824" providerId="ADAL" clId="{EB9ECC06-CD93-4B06-AA8C-CE0779542A4A}" dt="2024-09-29T15:00:36.943" v="518" actId="27636"/>
          <ac:spMkLst>
            <pc:docMk/>
            <pc:sldMk cId="370561795" sldId="859"/>
            <ac:spMk id="3" creationId="{69ECA0F1-A901-EDD9-2F43-BE06DD31F7CD}"/>
          </ac:spMkLst>
        </pc:spChg>
        <pc:spChg chg="add">
          <ac:chgData name="Jasenka Begić" userId="420c8e63-a595-4467-bd93-738224b7d824" providerId="ADAL" clId="{EB9ECC06-CD93-4B06-AA8C-CE0779542A4A}" dt="2024-09-29T15:00:30.339" v="514" actId="26606"/>
          <ac:spMkLst>
            <pc:docMk/>
            <pc:sldMk cId="370561795" sldId="859"/>
            <ac:spMk id="3079" creationId="{201CC55D-ED54-4C5C-95E6-10947BD1103B}"/>
          </ac:spMkLst>
        </pc:spChg>
        <pc:spChg chg="add">
          <ac:chgData name="Jasenka Begić" userId="420c8e63-a595-4467-bd93-738224b7d824" providerId="ADAL" clId="{EB9ECC06-CD93-4B06-AA8C-CE0779542A4A}" dt="2024-09-29T15:00:30.339" v="514" actId="26606"/>
          <ac:spMkLst>
            <pc:docMk/>
            <pc:sldMk cId="370561795" sldId="859"/>
            <ac:spMk id="3085" creationId="{3873B707-463F-40B0-8227-E8CC6C67EB25}"/>
          </ac:spMkLst>
        </pc:spChg>
        <pc:spChg chg="add">
          <ac:chgData name="Jasenka Begić" userId="420c8e63-a595-4467-bd93-738224b7d824" providerId="ADAL" clId="{EB9ECC06-CD93-4B06-AA8C-CE0779542A4A}" dt="2024-09-29T15:00:30.339" v="514" actId="26606"/>
          <ac:spMkLst>
            <pc:docMk/>
            <pc:sldMk cId="370561795" sldId="859"/>
            <ac:spMk id="3087" creationId="{C13237C8-E62C-4F0D-A318-BD6FB6C2D138}"/>
          </ac:spMkLst>
        </pc:spChg>
        <pc:spChg chg="add">
          <ac:chgData name="Jasenka Begić" userId="420c8e63-a595-4467-bd93-738224b7d824" providerId="ADAL" clId="{EB9ECC06-CD93-4B06-AA8C-CE0779542A4A}" dt="2024-09-29T15:00:30.339" v="514" actId="26606"/>
          <ac:spMkLst>
            <pc:docMk/>
            <pc:sldMk cId="370561795" sldId="859"/>
            <ac:spMk id="3089" creationId="{19C9EAEA-39D0-4B0E-A0EB-51E7B26740B1}"/>
          </ac:spMkLst>
        </pc:spChg>
        <pc:grpChg chg="add">
          <ac:chgData name="Jasenka Begić" userId="420c8e63-a595-4467-bd93-738224b7d824" providerId="ADAL" clId="{EB9ECC06-CD93-4B06-AA8C-CE0779542A4A}" dt="2024-09-29T15:00:30.339" v="514" actId="26606"/>
          <ac:grpSpMkLst>
            <pc:docMk/>
            <pc:sldMk cId="370561795" sldId="859"/>
            <ac:grpSpMk id="3081" creationId="{1DE889C7-FAD6-4397-98E2-05D503484459}"/>
          </ac:grpSpMkLst>
        </pc:grpChg>
        <pc:picChg chg="mod ord">
          <ac:chgData name="Jasenka Begić" userId="420c8e63-a595-4467-bd93-738224b7d824" providerId="ADAL" clId="{EB9ECC06-CD93-4B06-AA8C-CE0779542A4A}" dt="2024-09-29T15:00:30.339" v="514" actId="26606"/>
          <ac:picMkLst>
            <pc:docMk/>
            <pc:sldMk cId="370561795" sldId="859"/>
            <ac:picMk id="3074" creationId="{00000000-0000-0000-0000-000000000000}"/>
          </ac:picMkLst>
        </pc:picChg>
      </pc:sldChg>
      <pc:sldChg chg="addSp modSp mod setBg">
        <pc:chgData name="Jasenka Begić" userId="420c8e63-a595-4467-bd93-738224b7d824" providerId="ADAL" clId="{EB9ECC06-CD93-4B06-AA8C-CE0779542A4A}" dt="2024-09-29T15:01:40.488" v="528" actId="255"/>
        <pc:sldMkLst>
          <pc:docMk/>
          <pc:sldMk cId="1686575648" sldId="860"/>
        </pc:sldMkLst>
        <pc:spChg chg="mod">
          <ac:chgData name="Jasenka Begić" userId="420c8e63-a595-4467-bd93-738224b7d824" providerId="ADAL" clId="{EB9ECC06-CD93-4B06-AA8C-CE0779542A4A}" dt="2024-09-29T15:01:36.359" v="527" actId="26606"/>
          <ac:spMkLst>
            <pc:docMk/>
            <pc:sldMk cId="1686575648" sldId="860"/>
            <ac:spMk id="2" creationId="{00000000-0000-0000-0000-000000000000}"/>
          </ac:spMkLst>
        </pc:spChg>
        <pc:spChg chg="mod">
          <ac:chgData name="Jasenka Begić" userId="420c8e63-a595-4467-bd93-738224b7d824" providerId="ADAL" clId="{EB9ECC06-CD93-4B06-AA8C-CE0779542A4A}" dt="2024-09-29T15:01:40.488" v="528" actId="255"/>
          <ac:spMkLst>
            <pc:docMk/>
            <pc:sldMk cId="1686575648" sldId="860"/>
            <ac:spMk id="3" creationId="{00000000-0000-0000-0000-000000000000}"/>
          </ac:spMkLst>
        </pc:spChg>
        <pc:spChg chg="add">
          <ac:chgData name="Jasenka Begić" userId="420c8e63-a595-4467-bd93-738224b7d824" providerId="ADAL" clId="{EB9ECC06-CD93-4B06-AA8C-CE0779542A4A}" dt="2024-09-29T15:01:36.359" v="527" actId="26606"/>
          <ac:spMkLst>
            <pc:docMk/>
            <pc:sldMk cId="1686575648" sldId="860"/>
            <ac:spMk id="8" creationId="{327D73B4-9F5C-4A64-A179-51B9500CB8B5}"/>
          </ac:spMkLst>
        </pc:spChg>
        <pc:spChg chg="add">
          <ac:chgData name="Jasenka Begić" userId="420c8e63-a595-4467-bd93-738224b7d824" providerId="ADAL" clId="{EB9ECC06-CD93-4B06-AA8C-CE0779542A4A}" dt="2024-09-29T15:01:36.359" v="527" actId="26606"/>
          <ac:spMkLst>
            <pc:docMk/>
            <pc:sldMk cId="1686575648" sldId="860"/>
            <ac:spMk id="10" creationId="{C1F06963-6374-4B48-844F-071A9BAAAE02}"/>
          </ac:spMkLst>
        </pc:spChg>
        <pc:spChg chg="add">
          <ac:chgData name="Jasenka Begić" userId="420c8e63-a595-4467-bd93-738224b7d824" providerId="ADAL" clId="{EB9ECC06-CD93-4B06-AA8C-CE0779542A4A}" dt="2024-09-29T15:01:36.359" v="527" actId="26606"/>
          <ac:spMkLst>
            <pc:docMk/>
            <pc:sldMk cId="1686575648" sldId="860"/>
            <ac:spMk id="12" creationId="{6CB927A4-E432-4310-9CD5-E89FF5063179}"/>
          </ac:spMkLst>
        </pc:spChg>
        <pc:spChg chg="add">
          <ac:chgData name="Jasenka Begić" userId="420c8e63-a595-4467-bd93-738224b7d824" providerId="ADAL" clId="{EB9ECC06-CD93-4B06-AA8C-CE0779542A4A}" dt="2024-09-29T15:01:36.359" v="527" actId="26606"/>
          <ac:spMkLst>
            <pc:docMk/>
            <pc:sldMk cId="1686575648" sldId="860"/>
            <ac:spMk id="14" creationId="{1453BF6C-B012-48B7-B4E8-6D7AC7C27D02}"/>
          </ac:spMkLst>
        </pc:spChg>
        <pc:spChg chg="add">
          <ac:chgData name="Jasenka Begić" userId="420c8e63-a595-4467-bd93-738224b7d824" providerId="ADAL" clId="{EB9ECC06-CD93-4B06-AA8C-CE0779542A4A}" dt="2024-09-29T15:01:36.359" v="527" actId="26606"/>
          <ac:spMkLst>
            <pc:docMk/>
            <pc:sldMk cId="1686575648" sldId="860"/>
            <ac:spMk id="16" creationId="{E3020543-B24B-4EC4-8FFC-8DD88EEA91A8}"/>
          </ac:spMkLst>
        </pc:spChg>
        <pc:cxnChg chg="add">
          <ac:chgData name="Jasenka Begić" userId="420c8e63-a595-4467-bd93-738224b7d824" providerId="ADAL" clId="{EB9ECC06-CD93-4B06-AA8C-CE0779542A4A}" dt="2024-09-29T15:01:36.359" v="527" actId="26606"/>
          <ac:cxnSpMkLst>
            <pc:docMk/>
            <pc:sldMk cId="1686575648" sldId="860"/>
            <ac:cxnSpMk id="18" creationId="{C49DA8F6-BCC1-4447-B54C-57856834B94B}"/>
          </ac:cxnSpMkLst>
        </pc:cxnChg>
      </pc:sldChg>
      <pc:sldChg chg="addSp modSp mod setBg">
        <pc:chgData name="Jasenka Begić" userId="420c8e63-a595-4467-bd93-738224b7d824" providerId="ADAL" clId="{EB9ECC06-CD93-4B06-AA8C-CE0779542A4A}" dt="2024-09-29T15:02:16.579" v="531" actId="26606"/>
        <pc:sldMkLst>
          <pc:docMk/>
          <pc:sldMk cId="1610256342" sldId="861"/>
        </pc:sldMkLst>
        <pc:spChg chg="mod">
          <ac:chgData name="Jasenka Begić" userId="420c8e63-a595-4467-bd93-738224b7d824" providerId="ADAL" clId="{EB9ECC06-CD93-4B06-AA8C-CE0779542A4A}" dt="2024-09-29T15:02:16.579" v="531" actId="26606"/>
          <ac:spMkLst>
            <pc:docMk/>
            <pc:sldMk cId="1610256342" sldId="861"/>
            <ac:spMk id="2" creationId="{00000000-0000-0000-0000-000000000000}"/>
          </ac:spMkLst>
        </pc:spChg>
        <pc:spChg chg="mod">
          <ac:chgData name="Jasenka Begić" userId="420c8e63-a595-4467-bd93-738224b7d824" providerId="ADAL" clId="{EB9ECC06-CD93-4B06-AA8C-CE0779542A4A}" dt="2024-09-29T15:02:16.579" v="531" actId="26606"/>
          <ac:spMkLst>
            <pc:docMk/>
            <pc:sldMk cId="1610256342" sldId="861"/>
            <ac:spMk id="3" creationId="{00000000-0000-0000-0000-000000000000}"/>
          </ac:spMkLst>
        </pc:spChg>
        <pc:spChg chg="add">
          <ac:chgData name="Jasenka Begić" userId="420c8e63-a595-4467-bd93-738224b7d824" providerId="ADAL" clId="{EB9ECC06-CD93-4B06-AA8C-CE0779542A4A}" dt="2024-09-29T15:02:16.579" v="531" actId="26606"/>
          <ac:spMkLst>
            <pc:docMk/>
            <pc:sldMk cId="1610256342" sldId="861"/>
            <ac:spMk id="8" creationId="{F837543A-6020-4505-A233-C9DB4BF74011}"/>
          </ac:spMkLst>
        </pc:spChg>
        <pc:spChg chg="add">
          <ac:chgData name="Jasenka Begić" userId="420c8e63-a595-4467-bd93-738224b7d824" providerId="ADAL" clId="{EB9ECC06-CD93-4B06-AA8C-CE0779542A4A}" dt="2024-09-29T15:02:16.579" v="531" actId="26606"/>
          <ac:spMkLst>
            <pc:docMk/>
            <pc:sldMk cId="1610256342" sldId="861"/>
            <ac:spMk id="10" creationId="{35B16301-FB18-48BA-A6DD-C37CAF6F9A18}"/>
          </ac:spMkLst>
        </pc:spChg>
        <pc:spChg chg="add">
          <ac:chgData name="Jasenka Begić" userId="420c8e63-a595-4467-bd93-738224b7d824" providerId="ADAL" clId="{EB9ECC06-CD93-4B06-AA8C-CE0779542A4A}" dt="2024-09-29T15:02:16.579" v="531" actId="26606"/>
          <ac:spMkLst>
            <pc:docMk/>
            <pc:sldMk cId="1610256342" sldId="861"/>
            <ac:spMk id="12" creationId="{C3C0D90E-074A-4F52-9B11-B52BEF4BCBE5}"/>
          </ac:spMkLst>
        </pc:spChg>
        <pc:spChg chg="add">
          <ac:chgData name="Jasenka Begić" userId="420c8e63-a595-4467-bd93-738224b7d824" providerId="ADAL" clId="{EB9ECC06-CD93-4B06-AA8C-CE0779542A4A}" dt="2024-09-29T15:02:16.579" v="531" actId="26606"/>
          <ac:spMkLst>
            <pc:docMk/>
            <pc:sldMk cId="1610256342" sldId="861"/>
            <ac:spMk id="14" creationId="{CABBD4C1-E6F8-46F6-8152-A8A97490BF4D}"/>
          </ac:spMkLst>
        </pc:spChg>
        <pc:spChg chg="add">
          <ac:chgData name="Jasenka Begić" userId="420c8e63-a595-4467-bd93-738224b7d824" providerId="ADAL" clId="{EB9ECC06-CD93-4B06-AA8C-CE0779542A4A}" dt="2024-09-29T15:02:16.579" v="531" actId="26606"/>
          <ac:spMkLst>
            <pc:docMk/>
            <pc:sldMk cId="1610256342" sldId="861"/>
            <ac:spMk id="16" creationId="{83BA5EF5-1FE9-4BF9-83BB-269BCDDF6156}"/>
          </ac:spMkLst>
        </pc:spChg>
        <pc:spChg chg="add">
          <ac:chgData name="Jasenka Begić" userId="420c8e63-a595-4467-bd93-738224b7d824" providerId="ADAL" clId="{EB9ECC06-CD93-4B06-AA8C-CE0779542A4A}" dt="2024-09-29T15:02:16.579" v="531" actId="26606"/>
          <ac:spMkLst>
            <pc:docMk/>
            <pc:sldMk cId="1610256342" sldId="861"/>
            <ac:spMk id="20" creationId="{88853921-7BC9-4BDE-ACAB-133C683C82D6}"/>
          </ac:spMkLst>
        </pc:spChg>
        <pc:spChg chg="add">
          <ac:chgData name="Jasenka Begić" userId="420c8e63-a595-4467-bd93-738224b7d824" providerId="ADAL" clId="{EB9ECC06-CD93-4B06-AA8C-CE0779542A4A}" dt="2024-09-29T15:02:16.579" v="531" actId="26606"/>
          <ac:spMkLst>
            <pc:docMk/>
            <pc:sldMk cId="1610256342" sldId="861"/>
            <ac:spMk id="22" creationId="{09192968-3AE7-4470-A61C-97294BB92731}"/>
          </ac:spMkLst>
        </pc:spChg>
        <pc:spChg chg="add">
          <ac:chgData name="Jasenka Begić" userId="420c8e63-a595-4467-bd93-738224b7d824" providerId="ADAL" clId="{EB9ECC06-CD93-4B06-AA8C-CE0779542A4A}" dt="2024-09-29T15:02:16.579" v="531" actId="26606"/>
          <ac:spMkLst>
            <pc:docMk/>
            <pc:sldMk cId="1610256342" sldId="861"/>
            <ac:spMk id="24" creationId="{3AB72E55-43E4-4356-BFE8-E2102CB0B505}"/>
          </ac:spMkLst>
        </pc:spChg>
        <pc:cxnChg chg="add">
          <ac:chgData name="Jasenka Begić" userId="420c8e63-a595-4467-bd93-738224b7d824" providerId="ADAL" clId="{EB9ECC06-CD93-4B06-AA8C-CE0779542A4A}" dt="2024-09-29T15:02:16.579" v="531" actId="26606"/>
          <ac:cxnSpMkLst>
            <pc:docMk/>
            <pc:sldMk cId="1610256342" sldId="861"/>
            <ac:cxnSpMk id="18" creationId="{4B3BCACB-5880-460B-9606-8C433A9AF99D}"/>
          </ac:cxnSpMkLst>
        </pc:cxnChg>
      </pc:sldChg>
      <pc:sldChg chg="addSp modSp mod setBg">
        <pc:chgData name="Jasenka Begić" userId="420c8e63-a595-4467-bd93-738224b7d824" providerId="ADAL" clId="{EB9ECC06-CD93-4B06-AA8C-CE0779542A4A}" dt="2024-09-29T14:54:52.293" v="472" actId="255"/>
        <pc:sldMkLst>
          <pc:docMk/>
          <pc:sldMk cId="4207265639" sldId="862"/>
        </pc:sldMkLst>
        <pc:spChg chg="mod">
          <ac:chgData name="Jasenka Begić" userId="420c8e63-a595-4467-bd93-738224b7d824" providerId="ADAL" clId="{EB9ECC06-CD93-4B06-AA8C-CE0779542A4A}" dt="2024-09-29T14:54:45.997" v="471" actId="26606"/>
          <ac:spMkLst>
            <pc:docMk/>
            <pc:sldMk cId="4207265639" sldId="862"/>
            <ac:spMk id="2" creationId="{00000000-0000-0000-0000-000000000000}"/>
          </ac:spMkLst>
        </pc:spChg>
        <pc:spChg chg="mod">
          <ac:chgData name="Jasenka Begić" userId="420c8e63-a595-4467-bd93-738224b7d824" providerId="ADAL" clId="{EB9ECC06-CD93-4B06-AA8C-CE0779542A4A}" dt="2024-09-29T14:54:52.293" v="472" actId="255"/>
          <ac:spMkLst>
            <pc:docMk/>
            <pc:sldMk cId="4207265639" sldId="862"/>
            <ac:spMk id="3" creationId="{00000000-0000-0000-0000-000000000000}"/>
          </ac:spMkLst>
        </pc:spChg>
        <pc:spChg chg="add">
          <ac:chgData name="Jasenka Begić" userId="420c8e63-a595-4467-bd93-738224b7d824" providerId="ADAL" clId="{EB9ECC06-CD93-4B06-AA8C-CE0779542A4A}" dt="2024-09-29T14:54:45.997" v="471" actId="26606"/>
          <ac:spMkLst>
            <pc:docMk/>
            <pc:sldMk cId="4207265639" sldId="862"/>
            <ac:spMk id="8" creationId="{8B9AA7C6-5E5A-498E-A6DF-A943376E09BC}"/>
          </ac:spMkLst>
        </pc:spChg>
        <pc:spChg chg="add">
          <ac:chgData name="Jasenka Begić" userId="420c8e63-a595-4467-bd93-738224b7d824" providerId="ADAL" clId="{EB9ECC06-CD93-4B06-AA8C-CE0779542A4A}" dt="2024-09-29T14:54:45.997" v="471" actId="26606"/>
          <ac:spMkLst>
            <pc:docMk/>
            <pc:sldMk cId="4207265639" sldId="862"/>
            <ac:spMk id="14" creationId="{81E140AE-0ABF-47C8-BF32-7D2F0CF2BA44}"/>
          </ac:spMkLst>
        </pc:spChg>
        <pc:spChg chg="add">
          <ac:chgData name="Jasenka Begić" userId="420c8e63-a595-4467-bd93-738224b7d824" providerId="ADAL" clId="{EB9ECC06-CD93-4B06-AA8C-CE0779542A4A}" dt="2024-09-29T14:54:45.997" v="471" actId="26606"/>
          <ac:spMkLst>
            <pc:docMk/>
            <pc:sldMk cId="4207265639" sldId="862"/>
            <ac:spMk id="16" creationId="{CBC4F608-B4B8-48C3-9572-C0F061B1CD99}"/>
          </ac:spMkLst>
        </pc:spChg>
        <pc:grpChg chg="add">
          <ac:chgData name="Jasenka Begić" userId="420c8e63-a595-4467-bd93-738224b7d824" providerId="ADAL" clId="{EB9ECC06-CD93-4B06-AA8C-CE0779542A4A}" dt="2024-09-29T14:54:45.997" v="471" actId="26606"/>
          <ac:grpSpMkLst>
            <pc:docMk/>
            <pc:sldMk cId="4207265639" sldId="862"/>
            <ac:grpSpMk id="10" creationId="{83EAB11A-76F7-48F4-9B4F-5BFDF4BF9670}"/>
          </ac:grpSpMkLst>
        </pc:grpChg>
      </pc:sldChg>
      <pc:sldChg chg="addSp delSp modSp mod setBg">
        <pc:chgData name="Jasenka Begić" userId="420c8e63-a595-4467-bd93-738224b7d824" providerId="ADAL" clId="{EB9ECC06-CD93-4B06-AA8C-CE0779542A4A}" dt="2024-09-29T15:05:37.865" v="562" actId="14100"/>
        <pc:sldMkLst>
          <pc:docMk/>
          <pc:sldMk cId="4041876327" sldId="864"/>
        </pc:sldMkLst>
        <pc:spChg chg="add del mod">
          <ac:chgData name="Jasenka Begić" userId="420c8e63-a595-4467-bd93-738224b7d824" providerId="ADAL" clId="{EB9ECC06-CD93-4B06-AA8C-CE0779542A4A}" dt="2024-09-29T15:05:10.815" v="557" actId="21"/>
          <ac:spMkLst>
            <pc:docMk/>
            <pc:sldMk cId="4041876327" sldId="864"/>
            <ac:spMk id="2" creationId="{00000000-0000-0000-0000-000000000000}"/>
          </ac:spMkLst>
        </pc:spChg>
        <pc:spChg chg="mod">
          <ac:chgData name="Jasenka Begić" userId="420c8e63-a595-4467-bd93-738224b7d824" providerId="ADAL" clId="{EB9ECC06-CD93-4B06-AA8C-CE0779542A4A}" dt="2024-09-29T15:05:37.865" v="562" actId="14100"/>
          <ac:spMkLst>
            <pc:docMk/>
            <pc:sldMk cId="4041876327" sldId="864"/>
            <ac:spMk id="3" creationId="{00000000-0000-0000-0000-000000000000}"/>
          </ac:spMkLst>
        </pc:spChg>
        <pc:spChg chg="add">
          <ac:chgData name="Jasenka Begić" userId="420c8e63-a595-4467-bd93-738224b7d824" providerId="ADAL" clId="{EB9ECC06-CD93-4B06-AA8C-CE0779542A4A}" dt="2024-09-29T15:05:26.470" v="558" actId="26606"/>
          <ac:spMkLst>
            <pc:docMk/>
            <pc:sldMk cId="4041876327" sldId="864"/>
            <ac:spMk id="6" creationId="{04812C46-200A-4DEB-A05E-3ED6C68C2387}"/>
          </ac:spMkLst>
        </pc:spChg>
        <pc:spChg chg="add del">
          <ac:chgData name="Jasenka Begić" userId="420c8e63-a595-4467-bd93-738224b7d824" providerId="ADAL" clId="{EB9ECC06-CD93-4B06-AA8C-CE0779542A4A}" dt="2024-09-29T15:05:05.512" v="556" actId="26606"/>
          <ac:spMkLst>
            <pc:docMk/>
            <pc:sldMk cId="4041876327" sldId="864"/>
            <ac:spMk id="9" creationId="{04812C46-200A-4DEB-A05E-3ED6C68C2387}"/>
          </ac:spMkLst>
        </pc:spChg>
        <pc:spChg chg="add del">
          <ac:chgData name="Jasenka Begić" userId="420c8e63-a595-4467-bd93-738224b7d824" providerId="ADAL" clId="{EB9ECC06-CD93-4B06-AA8C-CE0779542A4A}" dt="2024-09-29T15:05:05.512" v="556" actId="26606"/>
          <ac:spMkLst>
            <pc:docMk/>
            <pc:sldMk cId="4041876327" sldId="864"/>
            <ac:spMk id="11" creationId="{D1EA859B-E555-4109-94F3-6700E046E008}"/>
          </ac:spMkLst>
        </pc:spChg>
        <pc:picChg chg="add del">
          <ac:chgData name="Jasenka Begić" userId="420c8e63-a595-4467-bd93-738224b7d824" providerId="ADAL" clId="{EB9ECC06-CD93-4B06-AA8C-CE0779542A4A}" dt="2024-09-29T15:05:05.512" v="556" actId="26606"/>
          <ac:picMkLst>
            <pc:docMk/>
            <pc:sldMk cId="4041876327" sldId="864"/>
            <ac:picMk id="5" creationId="{C738F5C4-5DA3-801B-608B-ADA1B43A27E7}"/>
          </ac:picMkLst>
        </pc:picChg>
        <pc:picChg chg="add">
          <ac:chgData name="Jasenka Begić" userId="420c8e63-a595-4467-bd93-738224b7d824" providerId="ADAL" clId="{EB9ECC06-CD93-4B06-AA8C-CE0779542A4A}" dt="2024-09-29T15:05:26.470" v="558" actId="26606"/>
          <ac:picMkLst>
            <pc:docMk/>
            <pc:sldMk cId="4041876327" sldId="864"/>
            <ac:picMk id="7" creationId="{2FDCDCCD-24DE-7313-92A9-BE7872B30C42}"/>
          </ac:picMkLst>
        </pc:picChg>
      </pc:sldChg>
      <pc:sldChg chg="del">
        <pc:chgData name="Jasenka Begić" userId="420c8e63-a595-4467-bd93-738224b7d824" providerId="ADAL" clId="{EB9ECC06-CD93-4B06-AA8C-CE0779542A4A}" dt="2024-09-29T14:48:04.163" v="370" actId="2696"/>
        <pc:sldMkLst>
          <pc:docMk/>
          <pc:sldMk cId="2889690940" sldId="866"/>
        </pc:sldMkLst>
      </pc:sldChg>
      <pc:sldChg chg="addSp modSp mod">
        <pc:chgData name="Jasenka Begić" userId="420c8e63-a595-4467-bd93-738224b7d824" providerId="ADAL" clId="{EB9ECC06-CD93-4B06-AA8C-CE0779542A4A}" dt="2024-09-29T15:01:20.375" v="526" actId="113"/>
        <pc:sldMkLst>
          <pc:docMk/>
          <pc:sldMk cId="854282686" sldId="867"/>
        </pc:sldMkLst>
        <pc:spChg chg="add mod">
          <ac:chgData name="Jasenka Begić" userId="420c8e63-a595-4467-bd93-738224b7d824" providerId="ADAL" clId="{EB9ECC06-CD93-4B06-AA8C-CE0779542A4A}" dt="2024-09-29T15:01:20.375" v="526" actId="113"/>
          <ac:spMkLst>
            <pc:docMk/>
            <pc:sldMk cId="854282686" sldId="867"/>
            <ac:spMk id="3" creationId="{47383B30-384D-5E0C-96DA-BBE673397689}"/>
          </ac:spMkLst>
        </pc:spChg>
      </pc:sldChg>
      <pc:sldChg chg="del">
        <pc:chgData name="Jasenka Begić" userId="420c8e63-a595-4467-bd93-738224b7d824" providerId="ADAL" clId="{EB9ECC06-CD93-4B06-AA8C-CE0779542A4A}" dt="2024-09-29T14:50:55.300" v="448" actId="47"/>
        <pc:sldMkLst>
          <pc:docMk/>
          <pc:sldMk cId="806935631" sldId="872"/>
        </pc:sldMkLst>
      </pc:sldChg>
      <pc:sldChg chg="del">
        <pc:chgData name="Jasenka Begić" userId="420c8e63-a595-4467-bd93-738224b7d824" providerId="ADAL" clId="{EB9ECC06-CD93-4B06-AA8C-CE0779542A4A}" dt="2024-09-29T14:50:55.918" v="449" actId="47"/>
        <pc:sldMkLst>
          <pc:docMk/>
          <pc:sldMk cId="2266386611" sldId="873"/>
        </pc:sldMkLst>
      </pc:sldChg>
      <pc:sldChg chg="del">
        <pc:chgData name="Jasenka Begić" userId="420c8e63-a595-4467-bd93-738224b7d824" providerId="ADAL" clId="{EB9ECC06-CD93-4B06-AA8C-CE0779542A4A}" dt="2024-09-29T14:50:56.658" v="450" actId="47"/>
        <pc:sldMkLst>
          <pc:docMk/>
          <pc:sldMk cId="3877726620" sldId="874"/>
        </pc:sldMkLst>
      </pc:sldChg>
      <pc:sldChg chg="delSp mod">
        <pc:chgData name="Jasenka Begić" userId="420c8e63-a595-4467-bd93-738224b7d824" providerId="ADAL" clId="{EB9ECC06-CD93-4B06-AA8C-CE0779542A4A}" dt="2024-09-29T14:50:36.042" v="435" actId="21"/>
        <pc:sldMkLst>
          <pc:docMk/>
          <pc:sldMk cId="1515024261" sldId="875"/>
        </pc:sldMkLst>
        <pc:spChg chg="del">
          <ac:chgData name="Jasenka Begić" userId="420c8e63-a595-4467-bd93-738224b7d824" providerId="ADAL" clId="{EB9ECC06-CD93-4B06-AA8C-CE0779542A4A}" dt="2024-09-29T14:50:36.042" v="435" actId="21"/>
          <ac:spMkLst>
            <pc:docMk/>
            <pc:sldMk cId="1515024261" sldId="875"/>
            <ac:spMk id="5" creationId="{00000000-0000-0000-0000-000000000000}"/>
          </ac:spMkLst>
        </pc:spChg>
      </pc:sldChg>
      <pc:sldChg chg="addSp delSp modSp mod setBg">
        <pc:chgData name="Jasenka Begić" userId="420c8e63-a595-4467-bd93-738224b7d824" providerId="ADAL" clId="{EB9ECC06-CD93-4B06-AA8C-CE0779542A4A}" dt="2024-09-29T14:53:48.621" v="469"/>
        <pc:sldMkLst>
          <pc:docMk/>
          <pc:sldMk cId="144462613" sldId="876"/>
        </pc:sldMkLst>
        <pc:spChg chg="add mod">
          <ac:chgData name="Jasenka Begić" userId="420c8e63-a595-4467-bd93-738224b7d824" providerId="ADAL" clId="{EB9ECC06-CD93-4B06-AA8C-CE0779542A4A}" dt="2024-09-29T14:53:48.621" v="469"/>
          <ac:spMkLst>
            <pc:docMk/>
            <pc:sldMk cId="144462613" sldId="876"/>
            <ac:spMk id="2" creationId="{6C4B91B3-09D1-4027-C78D-41970661D037}"/>
          </ac:spMkLst>
        </pc:spChg>
        <pc:spChg chg="mod">
          <ac:chgData name="Jasenka Begić" userId="420c8e63-a595-4467-bd93-738224b7d824" providerId="ADAL" clId="{EB9ECC06-CD93-4B06-AA8C-CE0779542A4A}" dt="2024-09-29T14:52:41.095" v="458" actId="26606"/>
          <ac:spMkLst>
            <pc:docMk/>
            <pc:sldMk cId="144462613" sldId="876"/>
            <ac:spMk id="3" creationId="{00000000-0000-0000-0000-000000000000}"/>
          </ac:spMkLst>
        </pc:spChg>
        <pc:spChg chg="del mod">
          <ac:chgData name="Jasenka Begić" userId="420c8e63-a595-4467-bd93-738224b7d824" providerId="ADAL" clId="{EB9ECC06-CD93-4B06-AA8C-CE0779542A4A}" dt="2024-09-29T14:52:44.168" v="459" actId="21"/>
          <ac:spMkLst>
            <pc:docMk/>
            <pc:sldMk cId="144462613" sldId="876"/>
            <ac:spMk id="4" creationId="{00000000-0000-0000-0000-000000000000}"/>
          </ac:spMkLst>
        </pc:spChg>
        <pc:spChg chg="mod">
          <ac:chgData name="Jasenka Begić" userId="420c8e63-a595-4467-bd93-738224b7d824" providerId="ADAL" clId="{EB9ECC06-CD93-4B06-AA8C-CE0779542A4A}" dt="2024-09-29T14:53:27.315" v="462"/>
          <ac:spMkLst>
            <pc:docMk/>
            <pc:sldMk cId="144462613" sldId="876"/>
            <ac:spMk id="6" creationId="{68D655C0-A7EE-6F12-E18A-E7B02722FE06}"/>
          </ac:spMkLst>
        </pc:spChg>
        <pc:spChg chg="mod">
          <ac:chgData name="Jasenka Begić" userId="420c8e63-a595-4467-bd93-738224b7d824" providerId="ADAL" clId="{EB9ECC06-CD93-4B06-AA8C-CE0779542A4A}" dt="2024-09-29T14:53:47.442" v="466" actId="1076"/>
          <ac:spMkLst>
            <pc:docMk/>
            <pc:sldMk cId="144462613" sldId="876"/>
            <ac:spMk id="7" creationId="{22781A95-E4B0-02A5-9BD2-EB0FFB24CA27}"/>
          </ac:spMkLst>
        </pc:spChg>
        <pc:spChg chg="add">
          <ac:chgData name="Jasenka Begić" userId="420c8e63-a595-4467-bd93-738224b7d824" providerId="ADAL" clId="{EB9ECC06-CD93-4B06-AA8C-CE0779542A4A}" dt="2024-09-29T14:52:41.095" v="458" actId="26606"/>
          <ac:spMkLst>
            <pc:docMk/>
            <pc:sldMk cId="144462613" sldId="876"/>
            <ac:spMk id="9" creationId="{AB3C2A63-5F24-4EEB-9DED-E7FE1295F5B4}"/>
          </ac:spMkLst>
        </pc:spChg>
        <pc:spChg chg="add">
          <ac:chgData name="Jasenka Begić" userId="420c8e63-a595-4467-bd93-738224b7d824" providerId="ADAL" clId="{EB9ECC06-CD93-4B06-AA8C-CE0779542A4A}" dt="2024-09-29T14:52:41.095" v="458" actId="26606"/>
          <ac:spMkLst>
            <pc:docMk/>
            <pc:sldMk cId="144462613" sldId="876"/>
            <ac:spMk id="11" creationId="{2CEF98E4-3709-4952-8F42-2305CCE34FA3}"/>
          </ac:spMkLst>
        </pc:spChg>
        <pc:spChg chg="add">
          <ac:chgData name="Jasenka Begić" userId="420c8e63-a595-4467-bd93-738224b7d824" providerId="ADAL" clId="{EB9ECC06-CD93-4B06-AA8C-CE0779542A4A}" dt="2024-09-29T14:52:41.095" v="458" actId="26606"/>
          <ac:spMkLst>
            <pc:docMk/>
            <pc:sldMk cId="144462613" sldId="876"/>
            <ac:spMk id="13" creationId="{F10BCCF5-D685-47FF-B675-647EAEB72C8E}"/>
          </ac:spMkLst>
        </pc:spChg>
        <pc:spChg chg="add">
          <ac:chgData name="Jasenka Begić" userId="420c8e63-a595-4467-bd93-738224b7d824" providerId="ADAL" clId="{EB9ECC06-CD93-4B06-AA8C-CE0779542A4A}" dt="2024-09-29T14:52:41.095" v="458" actId="26606"/>
          <ac:spMkLst>
            <pc:docMk/>
            <pc:sldMk cId="144462613" sldId="876"/>
            <ac:spMk id="15" creationId="{02F429C4-ABC9-46FC-818A-B5429CDE4A96}"/>
          </ac:spMkLst>
        </pc:spChg>
        <pc:grpChg chg="add mod">
          <ac:chgData name="Jasenka Begić" userId="420c8e63-a595-4467-bd93-738224b7d824" providerId="ADAL" clId="{EB9ECC06-CD93-4B06-AA8C-CE0779542A4A}" dt="2024-09-29T14:53:47.880" v="467" actId="1076"/>
          <ac:grpSpMkLst>
            <pc:docMk/>
            <pc:sldMk cId="144462613" sldId="876"/>
            <ac:grpSpMk id="5" creationId="{C025C98F-7AD4-C3AA-8914-C74C9E9F3444}"/>
          </ac:grpSpMkLst>
        </pc:grpChg>
      </pc:sldChg>
      <pc:sldChg chg="addSp modSp mod setBg">
        <pc:chgData name="Jasenka Begić" userId="420c8e63-a595-4467-bd93-738224b7d824" providerId="ADAL" clId="{EB9ECC06-CD93-4B06-AA8C-CE0779542A4A}" dt="2024-09-29T14:54:08.807" v="470" actId="26606"/>
        <pc:sldMkLst>
          <pc:docMk/>
          <pc:sldMk cId="2452833928" sldId="877"/>
        </pc:sldMkLst>
        <pc:spChg chg="mod">
          <ac:chgData name="Jasenka Begić" userId="420c8e63-a595-4467-bd93-738224b7d824" providerId="ADAL" clId="{EB9ECC06-CD93-4B06-AA8C-CE0779542A4A}" dt="2024-09-29T14:54:08.807" v="470" actId="26606"/>
          <ac:spMkLst>
            <pc:docMk/>
            <pc:sldMk cId="2452833928" sldId="877"/>
            <ac:spMk id="2" creationId="{00000000-0000-0000-0000-000000000000}"/>
          </ac:spMkLst>
        </pc:spChg>
        <pc:spChg chg="mod">
          <ac:chgData name="Jasenka Begić" userId="420c8e63-a595-4467-bd93-738224b7d824" providerId="ADAL" clId="{EB9ECC06-CD93-4B06-AA8C-CE0779542A4A}" dt="2024-09-29T14:54:08.807" v="470" actId="26606"/>
          <ac:spMkLst>
            <pc:docMk/>
            <pc:sldMk cId="2452833928" sldId="877"/>
            <ac:spMk id="3" creationId="{00000000-0000-0000-0000-000000000000}"/>
          </ac:spMkLst>
        </pc:spChg>
        <pc:spChg chg="add">
          <ac:chgData name="Jasenka Begić" userId="420c8e63-a595-4467-bd93-738224b7d824" providerId="ADAL" clId="{EB9ECC06-CD93-4B06-AA8C-CE0779542A4A}" dt="2024-09-29T14:54:08.807" v="470" actId="26606"/>
          <ac:spMkLst>
            <pc:docMk/>
            <pc:sldMk cId="2452833928" sldId="877"/>
            <ac:spMk id="8" creationId="{DBF61EA3-B236-439E-9C0B-340980D56BEE}"/>
          </ac:spMkLst>
        </pc:spChg>
        <pc:spChg chg="add">
          <ac:chgData name="Jasenka Begić" userId="420c8e63-a595-4467-bd93-738224b7d824" providerId="ADAL" clId="{EB9ECC06-CD93-4B06-AA8C-CE0779542A4A}" dt="2024-09-29T14:54:08.807" v="470" actId="26606"/>
          <ac:spMkLst>
            <pc:docMk/>
            <pc:sldMk cId="2452833928" sldId="877"/>
            <ac:spMk id="14" creationId="{E659831F-0D9A-4C63-9EBB-8435B85A440F}"/>
          </ac:spMkLst>
        </pc:spChg>
        <pc:grpChg chg="add">
          <ac:chgData name="Jasenka Begić" userId="420c8e63-a595-4467-bd93-738224b7d824" providerId="ADAL" clId="{EB9ECC06-CD93-4B06-AA8C-CE0779542A4A}" dt="2024-09-29T14:54:08.807" v="470" actId="26606"/>
          <ac:grpSpMkLst>
            <pc:docMk/>
            <pc:sldMk cId="2452833928" sldId="877"/>
            <ac:grpSpMk id="10" creationId="{28FAF094-D087-493F-8DF9-A486C2D6BBAA}"/>
          </ac:grpSpMkLst>
        </pc:grpChg>
      </pc:sldChg>
      <pc:sldChg chg="del">
        <pc:chgData name="Jasenka Begić" userId="420c8e63-a595-4467-bd93-738224b7d824" providerId="ADAL" clId="{EB9ECC06-CD93-4B06-AA8C-CE0779542A4A}" dt="2024-09-29T14:48:19.697" v="371" actId="47"/>
        <pc:sldMkLst>
          <pc:docMk/>
          <pc:sldMk cId="1044865450" sldId="878"/>
        </pc:sldMkLst>
      </pc:sldChg>
      <pc:sldChg chg="addSp modSp mod setBg">
        <pc:chgData name="Jasenka Begić" userId="420c8e63-a595-4467-bd93-738224b7d824" providerId="ADAL" clId="{EB9ECC06-CD93-4B06-AA8C-CE0779542A4A}" dt="2024-09-29T15:03:04.578" v="540" actId="20577"/>
        <pc:sldMkLst>
          <pc:docMk/>
          <pc:sldMk cId="1031165913" sldId="883"/>
        </pc:sldMkLst>
        <pc:spChg chg="mod">
          <ac:chgData name="Jasenka Begić" userId="420c8e63-a595-4467-bd93-738224b7d824" providerId="ADAL" clId="{EB9ECC06-CD93-4B06-AA8C-CE0779542A4A}" dt="2024-09-29T15:02:52.366" v="534" actId="26606"/>
          <ac:spMkLst>
            <pc:docMk/>
            <pc:sldMk cId="1031165913" sldId="883"/>
            <ac:spMk id="2" creationId="{00000000-0000-0000-0000-000000000000}"/>
          </ac:spMkLst>
        </pc:spChg>
        <pc:spChg chg="mod">
          <ac:chgData name="Jasenka Begić" userId="420c8e63-a595-4467-bd93-738224b7d824" providerId="ADAL" clId="{EB9ECC06-CD93-4B06-AA8C-CE0779542A4A}" dt="2024-09-29T15:03:04.578" v="540" actId="20577"/>
          <ac:spMkLst>
            <pc:docMk/>
            <pc:sldMk cId="1031165913" sldId="883"/>
            <ac:spMk id="3" creationId="{00000000-0000-0000-0000-000000000000}"/>
          </ac:spMkLst>
        </pc:spChg>
        <pc:spChg chg="add">
          <ac:chgData name="Jasenka Begić" userId="420c8e63-a595-4467-bd93-738224b7d824" providerId="ADAL" clId="{EB9ECC06-CD93-4B06-AA8C-CE0779542A4A}" dt="2024-09-29T15:02:52.366" v="534" actId="26606"/>
          <ac:spMkLst>
            <pc:docMk/>
            <pc:sldMk cId="1031165913" sldId="883"/>
            <ac:spMk id="8" creationId="{1BB867FF-FC45-48F7-8104-F89BE54909F1}"/>
          </ac:spMkLst>
        </pc:spChg>
        <pc:spChg chg="add">
          <ac:chgData name="Jasenka Begić" userId="420c8e63-a595-4467-bd93-738224b7d824" providerId="ADAL" clId="{EB9ECC06-CD93-4B06-AA8C-CE0779542A4A}" dt="2024-09-29T15:02:52.366" v="534" actId="26606"/>
          <ac:spMkLst>
            <pc:docMk/>
            <pc:sldMk cId="1031165913" sldId="883"/>
            <ac:spMk id="10" creationId="{8BB56887-D0D5-4F0C-9E19-7247EB83C8B7}"/>
          </ac:spMkLst>
        </pc:spChg>
        <pc:spChg chg="add">
          <ac:chgData name="Jasenka Begić" userId="420c8e63-a595-4467-bd93-738224b7d824" providerId="ADAL" clId="{EB9ECC06-CD93-4B06-AA8C-CE0779542A4A}" dt="2024-09-29T15:02:52.366" v="534" actId="26606"/>
          <ac:spMkLst>
            <pc:docMk/>
            <pc:sldMk cId="1031165913" sldId="883"/>
            <ac:spMk id="12" creationId="{081E4A58-353D-44AE-B2FC-2A74E2E400F7}"/>
          </ac:spMkLst>
        </pc:spChg>
      </pc:sldChg>
      <pc:sldChg chg="addSp modSp mod setBg">
        <pc:chgData name="Jasenka Begić" userId="420c8e63-a595-4467-bd93-738224b7d824" providerId="ADAL" clId="{EB9ECC06-CD93-4B06-AA8C-CE0779542A4A}" dt="2024-09-29T15:03:13.249" v="541" actId="26606"/>
        <pc:sldMkLst>
          <pc:docMk/>
          <pc:sldMk cId="3963179080" sldId="884"/>
        </pc:sldMkLst>
        <pc:spChg chg="mod">
          <ac:chgData name="Jasenka Begić" userId="420c8e63-a595-4467-bd93-738224b7d824" providerId="ADAL" clId="{EB9ECC06-CD93-4B06-AA8C-CE0779542A4A}" dt="2024-09-29T15:03:13.249" v="541" actId="26606"/>
          <ac:spMkLst>
            <pc:docMk/>
            <pc:sldMk cId="3963179080" sldId="884"/>
            <ac:spMk id="2" creationId="{00000000-0000-0000-0000-000000000000}"/>
          </ac:spMkLst>
        </pc:spChg>
        <pc:spChg chg="mod">
          <ac:chgData name="Jasenka Begić" userId="420c8e63-a595-4467-bd93-738224b7d824" providerId="ADAL" clId="{EB9ECC06-CD93-4B06-AA8C-CE0779542A4A}" dt="2024-09-29T15:03:13.249" v="541" actId="26606"/>
          <ac:spMkLst>
            <pc:docMk/>
            <pc:sldMk cId="3963179080" sldId="884"/>
            <ac:spMk id="3" creationId="{00000000-0000-0000-0000-000000000000}"/>
          </ac:spMkLst>
        </pc:spChg>
        <pc:spChg chg="add">
          <ac:chgData name="Jasenka Begić" userId="420c8e63-a595-4467-bd93-738224b7d824" providerId="ADAL" clId="{EB9ECC06-CD93-4B06-AA8C-CE0779542A4A}" dt="2024-09-29T15:03:13.249" v="541" actId="26606"/>
          <ac:spMkLst>
            <pc:docMk/>
            <pc:sldMk cId="3963179080" sldId="884"/>
            <ac:spMk id="8" creationId="{1BB867FF-FC45-48F7-8104-F89BE54909F1}"/>
          </ac:spMkLst>
        </pc:spChg>
        <pc:spChg chg="add">
          <ac:chgData name="Jasenka Begić" userId="420c8e63-a595-4467-bd93-738224b7d824" providerId="ADAL" clId="{EB9ECC06-CD93-4B06-AA8C-CE0779542A4A}" dt="2024-09-29T15:03:13.249" v="541" actId="26606"/>
          <ac:spMkLst>
            <pc:docMk/>
            <pc:sldMk cId="3963179080" sldId="884"/>
            <ac:spMk id="10" creationId="{8BB56887-D0D5-4F0C-9E19-7247EB83C8B7}"/>
          </ac:spMkLst>
        </pc:spChg>
        <pc:spChg chg="add">
          <ac:chgData name="Jasenka Begić" userId="420c8e63-a595-4467-bd93-738224b7d824" providerId="ADAL" clId="{EB9ECC06-CD93-4B06-AA8C-CE0779542A4A}" dt="2024-09-29T15:03:13.249" v="541" actId="26606"/>
          <ac:spMkLst>
            <pc:docMk/>
            <pc:sldMk cId="3963179080" sldId="884"/>
            <ac:spMk id="12" creationId="{081E4A58-353D-44AE-B2FC-2A74E2E400F7}"/>
          </ac:spMkLst>
        </pc:spChg>
      </pc:sldChg>
      <pc:sldChg chg="addSp modSp mod setBg">
        <pc:chgData name="Jasenka Begić" userId="420c8e63-a595-4467-bd93-738224b7d824" providerId="ADAL" clId="{EB9ECC06-CD93-4B06-AA8C-CE0779542A4A}" dt="2024-09-29T15:04:02.529" v="548" actId="5793"/>
        <pc:sldMkLst>
          <pc:docMk/>
          <pc:sldMk cId="3247709662" sldId="885"/>
        </pc:sldMkLst>
        <pc:spChg chg="mod">
          <ac:chgData name="Jasenka Begić" userId="420c8e63-a595-4467-bd93-738224b7d824" providerId="ADAL" clId="{EB9ECC06-CD93-4B06-AA8C-CE0779542A4A}" dt="2024-09-29T15:03:39.190" v="542" actId="26606"/>
          <ac:spMkLst>
            <pc:docMk/>
            <pc:sldMk cId="3247709662" sldId="885"/>
            <ac:spMk id="2" creationId="{00000000-0000-0000-0000-000000000000}"/>
          </ac:spMkLst>
        </pc:spChg>
        <pc:spChg chg="mod">
          <ac:chgData name="Jasenka Begić" userId="420c8e63-a595-4467-bd93-738224b7d824" providerId="ADAL" clId="{EB9ECC06-CD93-4B06-AA8C-CE0779542A4A}" dt="2024-09-29T15:04:02.529" v="548" actId="5793"/>
          <ac:spMkLst>
            <pc:docMk/>
            <pc:sldMk cId="3247709662" sldId="885"/>
            <ac:spMk id="3" creationId="{00000000-0000-0000-0000-000000000000}"/>
          </ac:spMkLst>
        </pc:spChg>
        <pc:spChg chg="add">
          <ac:chgData name="Jasenka Begić" userId="420c8e63-a595-4467-bd93-738224b7d824" providerId="ADAL" clId="{EB9ECC06-CD93-4B06-AA8C-CE0779542A4A}" dt="2024-09-29T15:03:39.190" v="542" actId="26606"/>
          <ac:spMkLst>
            <pc:docMk/>
            <pc:sldMk cId="3247709662" sldId="885"/>
            <ac:spMk id="8" creationId="{C9A36457-A5F4-4103-A443-02581C09185B}"/>
          </ac:spMkLst>
        </pc:spChg>
        <pc:spChg chg="add">
          <ac:chgData name="Jasenka Begić" userId="420c8e63-a595-4467-bd93-738224b7d824" providerId="ADAL" clId="{EB9ECC06-CD93-4B06-AA8C-CE0779542A4A}" dt="2024-09-29T15:03:39.190" v="542" actId="26606"/>
          <ac:spMkLst>
            <pc:docMk/>
            <pc:sldMk cId="3247709662" sldId="885"/>
            <ac:spMk id="10" creationId="{DC5FB7E8-B636-40FA-BE8D-48145C0F5C57}"/>
          </ac:spMkLst>
        </pc:spChg>
        <pc:spChg chg="add">
          <ac:chgData name="Jasenka Begić" userId="420c8e63-a595-4467-bd93-738224b7d824" providerId="ADAL" clId="{EB9ECC06-CD93-4B06-AA8C-CE0779542A4A}" dt="2024-09-29T15:03:39.190" v="542" actId="26606"/>
          <ac:spMkLst>
            <pc:docMk/>
            <pc:sldMk cId="3247709662" sldId="885"/>
            <ac:spMk id="12" creationId="{142DCE2C-2863-46FA-9BE7-24365A24D9BA}"/>
          </ac:spMkLst>
        </pc:spChg>
      </pc:sldChg>
      <pc:sldChg chg="addSp modSp mod setBg">
        <pc:chgData name="Jasenka Begić" userId="420c8e63-a595-4467-bd93-738224b7d824" providerId="ADAL" clId="{EB9ECC06-CD93-4B06-AA8C-CE0779542A4A}" dt="2024-09-29T15:03:54.308" v="547" actId="5793"/>
        <pc:sldMkLst>
          <pc:docMk/>
          <pc:sldMk cId="1550033517" sldId="886"/>
        </pc:sldMkLst>
        <pc:spChg chg="mod">
          <ac:chgData name="Jasenka Begić" userId="420c8e63-a595-4467-bd93-738224b7d824" providerId="ADAL" clId="{EB9ECC06-CD93-4B06-AA8C-CE0779542A4A}" dt="2024-09-29T15:03:48.276" v="543" actId="26606"/>
          <ac:spMkLst>
            <pc:docMk/>
            <pc:sldMk cId="1550033517" sldId="886"/>
            <ac:spMk id="2" creationId="{00000000-0000-0000-0000-000000000000}"/>
          </ac:spMkLst>
        </pc:spChg>
        <pc:spChg chg="mod">
          <ac:chgData name="Jasenka Begić" userId="420c8e63-a595-4467-bd93-738224b7d824" providerId="ADAL" clId="{EB9ECC06-CD93-4B06-AA8C-CE0779542A4A}" dt="2024-09-29T15:03:54.308" v="547" actId="5793"/>
          <ac:spMkLst>
            <pc:docMk/>
            <pc:sldMk cId="1550033517" sldId="886"/>
            <ac:spMk id="3" creationId="{00000000-0000-0000-0000-000000000000}"/>
          </ac:spMkLst>
        </pc:spChg>
        <pc:spChg chg="add">
          <ac:chgData name="Jasenka Begić" userId="420c8e63-a595-4467-bd93-738224b7d824" providerId="ADAL" clId="{EB9ECC06-CD93-4B06-AA8C-CE0779542A4A}" dt="2024-09-29T15:03:48.276" v="543" actId="26606"/>
          <ac:spMkLst>
            <pc:docMk/>
            <pc:sldMk cId="1550033517" sldId="886"/>
            <ac:spMk id="8" creationId="{C9A36457-A5F4-4103-A443-02581C09185B}"/>
          </ac:spMkLst>
        </pc:spChg>
        <pc:spChg chg="add">
          <ac:chgData name="Jasenka Begić" userId="420c8e63-a595-4467-bd93-738224b7d824" providerId="ADAL" clId="{EB9ECC06-CD93-4B06-AA8C-CE0779542A4A}" dt="2024-09-29T15:03:48.276" v="543" actId="26606"/>
          <ac:spMkLst>
            <pc:docMk/>
            <pc:sldMk cId="1550033517" sldId="886"/>
            <ac:spMk id="10" creationId="{AA5CF486-D9E5-4A66-898A-F3D62B81B15E}"/>
          </ac:spMkLst>
        </pc:spChg>
      </pc:sldChg>
      <pc:sldChg chg="addSp modSp mod setBg">
        <pc:chgData name="Jasenka Begić" userId="420c8e63-a595-4467-bd93-738224b7d824" providerId="ADAL" clId="{EB9ECC06-CD93-4B06-AA8C-CE0779542A4A}" dt="2024-09-29T15:04:11.854" v="550" actId="5793"/>
        <pc:sldMkLst>
          <pc:docMk/>
          <pc:sldMk cId="1700101421" sldId="887"/>
        </pc:sldMkLst>
        <pc:spChg chg="mod">
          <ac:chgData name="Jasenka Begić" userId="420c8e63-a595-4467-bd93-738224b7d824" providerId="ADAL" clId="{EB9ECC06-CD93-4B06-AA8C-CE0779542A4A}" dt="2024-09-29T15:04:07.726" v="549" actId="26606"/>
          <ac:spMkLst>
            <pc:docMk/>
            <pc:sldMk cId="1700101421" sldId="887"/>
            <ac:spMk id="2" creationId="{00000000-0000-0000-0000-000000000000}"/>
          </ac:spMkLst>
        </pc:spChg>
        <pc:spChg chg="mod">
          <ac:chgData name="Jasenka Begić" userId="420c8e63-a595-4467-bd93-738224b7d824" providerId="ADAL" clId="{EB9ECC06-CD93-4B06-AA8C-CE0779542A4A}" dt="2024-09-29T15:04:11.854" v="550" actId="5793"/>
          <ac:spMkLst>
            <pc:docMk/>
            <pc:sldMk cId="1700101421" sldId="887"/>
            <ac:spMk id="3" creationId="{00000000-0000-0000-0000-000000000000}"/>
          </ac:spMkLst>
        </pc:spChg>
        <pc:spChg chg="add">
          <ac:chgData name="Jasenka Begić" userId="420c8e63-a595-4467-bd93-738224b7d824" providerId="ADAL" clId="{EB9ECC06-CD93-4B06-AA8C-CE0779542A4A}" dt="2024-09-29T15:04:07.726" v="549" actId="26606"/>
          <ac:spMkLst>
            <pc:docMk/>
            <pc:sldMk cId="1700101421" sldId="887"/>
            <ac:spMk id="8" creationId="{C9A36457-A5F4-4103-A443-02581C09185B}"/>
          </ac:spMkLst>
        </pc:spChg>
        <pc:spChg chg="add">
          <ac:chgData name="Jasenka Begić" userId="420c8e63-a595-4467-bd93-738224b7d824" providerId="ADAL" clId="{EB9ECC06-CD93-4B06-AA8C-CE0779542A4A}" dt="2024-09-29T15:04:07.726" v="549" actId="26606"/>
          <ac:spMkLst>
            <pc:docMk/>
            <pc:sldMk cId="1700101421" sldId="887"/>
            <ac:spMk id="10" creationId="{DC5FB7E8-B636-40FA-BE8D-48145C0F5C57}"/>
          </ac:spMkLst>
        </pc:spChg>
        <pc:spChg chg="add">
          <ac:chgData name="Jasenka Begić" userId="420c8e63-a595-4467-bd93-738224b7d824" providerId="ADAL" clId="{EB9ECC06-CD93-4B06-AA8C-CE0779542A4A}" dt="2024-09-29T15:04:07.726" v="549" actId="26606"/>
          <ac:spMkLst>
            <pc:docMk/>
            <pc:sldMk cId="1700101421" sldId="887"/>
            <ac:spMk id="12" creationId="{142DCE2C-2863-46FA-9BE7-24365A24D9BA}"/>
          </ac:spMkLst>
        </pc:spChg>
      </pc:sldChg>
      <pc:sldChg chg="del">
        <pc:chgData name="Jasenka Begić" userId="420c8e63-a595-4467-bd93-738224b7d824" providerId="ADAL" clId="{EB9ECC06-CD93-4B06-AA8C-CE0779542A4A}" dt="2024-09-29T14:50:13.869" v="434" actId="2696"/>
        <pc:sldMkLst>
          <pc:docMk/>
          <pc:sldMk cId="3452800280" sldId="888"/>
        </pc:sldMkLst>
      </pc:sldChg>
      <pc:sldChg chg="addSp delSp modSp mod setBg">
        <pc:chgData name="Jasenka Begić" userId="420c8e63-a595-4467-bd93-738224b7d824" providerId="ADAL" clId="{EB9ECC06-CD93-4B06-AA8C-CE0779542A4A}" dt="2024-09-29T15:10:42.858" v="620" actId="21"/>
        <pc:sldMkLst>
          <pc:docMk/>
          <pc:sldMk cId="868817645" sldId="889"/>
        </pc:sldMkLst>
        <pc:spChg chg="mod">
          <ac:chgData name="Jasenka Begić" userId="420c8e63-a595-4467-bd93-738224b7d824" providerId="ADAL" clId="{EB9ECC06-CD93-4B06-AA8C-CE0779542A4A}" dt="2024-09-29T15:10:40.204" v="619" actId="26606"/>
          <ac:spMkLst>
            <pc:docMk/>
            <pc:sldMk cId="868817645" sldId="889"/>
            <ac:spMk id="4" creationId="{00000000-0000-0000-0000-000000000000}"/>
          </ac:spMkLst>
        </pc:spChg>
        <pc:spChg chg="del mod">
          <ac:chgData name="Jasenka Begić" userId="420c8e63-a595-4467-bd93-738224b7d824" providerId="ADAL" clId="{EB9ECC06-CD93-4B06-AA8C-CE0779542A4A}" dt="2024-09-29T15:10:42.858" v="620" actId="21"/>
          <ac:spMkLst>
            <pc:docMk/>
            <pc:sldMk cId="868817645" sldId="889"/>
            <ac:spMk id="5" creationId="{00000000-0000-0000-0000-000000000000}"/>
          </ac:spMkLst>
        </pc:spChg>
        <pc:spChg chg="add">
          <ac:chgData name="Jasenka Begić" userId="420c8e63-a595-4467-bd93-738224b7d824" providerId="ADAL" clId="{EB9ECC06-CD93-4B06-AA8C-CE0779542A4A}" dt="2024-09-29T15:10:40.204" v="619" actId="26606"/>
          <ac:spMkLst>
            <pc:docMk/>
            <pc:sldMk cId="868817645" sldId="889"/>
            <ac:spMk id="10" creationId="{D278ADA9-6383-4BDD-80D2-8899A402687B}"/>
          </ac:spMkLst>
        </pc:spChg>
        <pc:spChg chg="add">
          <ac:chgData name="Jasenka Begić" userId="420c8e63-a595-4467-bd93-738224b7d824" providerId="ADAL" clId="{EB9ECC06-CD93-4B06-AA8C-CE0779542A4A}" dt="2024-09-29T15:10:40.204" v="619" actId="26606"/>
          <ac:spMkLst>
            <pc:docMk/>
            <pc:sldMk cId="868817645" sldId="889"/>
            <ac:spMk id="12" creationId="{484B7147-B0F6-40ED-B5A2-FF72BC8198B6}"/>
          </ac:spMkLst>
        </pc:spChg>
        <pc:spChg chg="add">
          <ac:chgData name="Jasenka Begić" userId="420c8e63-a595-4467-bd93-738224b7d824" providerId="ADAL" clId="{EB9ECC06-CD93-4B06-AA8C-CE0779542A4A}" dt="2024-09-29T15:10:40.204" v="619" actId="26606"/>
          <ac:spMkLst>
            <pc:docMk/>
            <pc:sldMk cId="868817645" sldId="889"/>
            <ac:spMk id="14" creationId="{B36D2DE0-0628-4A9A-A59D-7BA8B5EB3022}"/>
          </ac:spMkLst>
        </pc:spChg>
        <pc:spChg chg="add">
          <ac:chgData name="Jasenka Begić" userId="420c8e63-a595-4467-bd93-738224b7d824" providerId="ADAL" clId="{EB9ECC06-CD93-4B06-AA8C-CE0779542A4A}" dt="2024-09-29T15:10:40.204" v="619" actId="26606"/>
          <ac:spMkLst>
            <pc:docMk/>
            <pc:sldMk cId="868817645" sldId="889"/>
            <ac:spMk id="16" creationId="{48E405C9-94BE-41DA-928C-DEC9A8550E9F}"/>
          </ac:spMkLst>
        </pc:spChg>
        <pc:spChg chg="add">
          <ac:chgData name="Jasenka Begić" userId="420c8e63-a595-4467-bd93-738224b7d824" providerId="ADAL" clId="{EB9ECC06-CD93-4B06-AA8C-CE0779542A4A}" dt="2024-09-29T15:10:40.204" v="619" actId="26606"/>
          <ac:spMkLst>
            <pc:docMk/>
            <pc:sldMk cId="868817645" sldId="889"/>
            <ac:spMk id="18" creationId="{D2091A72-D5BB-42AC-8FD3-F7747D90861E}"/>
          </ac:spMkLst>
        </pc:spChg>
        <pc:spChg chg="add">
          <ac:chgData name="Jasenka Begić" userId="420c8e63-a595-4467-bd93-738224b7d824" providerId="ADAL" clId="{EB9ECC06-CD93-4B06-AA8C-CE0779542A4A}" dt="2024-09-29T15:10:40.204" v="619" actId="26606"/>
          <ac:spMkLst>
            <pc:docMk/>
            <pc:sldMk cId="868817645" sldId="889"/>
            <ac:spMk id="20" creationId="{6ED12BFC-A737-46AF-8411-481112D54B0C}"/>
          </ac:spMkLst>
        </pc:spChg>
      </pc:sldChg>
      <pc:sldChg chg="modSp mod">
        <pc:chgData name="Jasenka Begić" userId="420c8e63-a595-4467-bd93-738224b7d824" providerId="ADAL" clId="{EB9ECC06-CD93-4B06-AA8C-CE0779542A4A}" dt="2024-09-29T15:11:12.565" v="647" actId="20577"/>
        <pc:sldMkLst>
          <pc:docMk/>
          <pc:sldMk cId="818204405" sldId="890"/>
        </pc:sldMkLst>
        <pc:spChg chg="mod">
          <ac:chgData name="Jasenka Begić" userId="420c8e63-a595-4467-bd93-738224b7d824" providerId="ADAL" clId="{EB9ECC06-CD93-4B06-AA8C-CE0779542A4A}" dt="2024-09-29T15:11:12.565" v="647" actId="20577"/>
          <ac:spMkLst>
            <pc:docMk/>
            <pc:sldMk cId="818204405" sldId="890"/>
            <ac:spMk id="3" creationId="{00000000-0000-0000-0000-000000000000}"/>
          </ac:spMkLst>
        </pc:spChg>
      </pc:sldChg>
      <pc:sldChg chg="modSp mod">
        <pc:chgData name="Jasenka Begić" userId="420c8e63-a595-4467-bd93-738224b7d824" providerId="ADAL" clId="{EB9ECC06-CD93-4B06-AA8C-CE0779542A4A}" dt="2024-09-29T15:11:49.324" v="649" actId="27636"/>
        <pc:sldMkLst>
          <pc:docMk/>
          <pc:sldMk cId="1107856389" sldId="893"/>
        </pc:sldMkLst>
        <pc:spChg chg="mod">
          <ac:chgData name="Jasenka Begić" userId="420c8e63-a595-4467-bd93-738224b7d824" providerId="ADAL" clId="{EB9ECC06-CD93-4B06-AA8C-CE0779542A4A}" dt="2024-09-29T15:11:49.324" v="649" actId="27636"/>
          <ac:spMkLst>
            <pc:docMk/>
            <pc:sldMk cId="1107856389" sldId="893"/>
            <ac:spMk id="3" creationId="{00000000-0000-0000-0000-000000000000}"/>
          </ac:spMkLst>
        </pc:spChg>
      </pc:sldChg>
      <pc:sldChg chg="modSp mod">
        <pc:chgData name="Jasenka Begić" userId="420c8e63-a595-4467-bd93-738224b7d824" providerId="ADAL" clId="{EB9ECC06-CD93-4B06-AA8C-CE0779542A4A}" dt="2024-09-29T15:12:03.057" v="661" actId="5793"/>
        <pc:sldMkLst>
          <pc:docMk/>
          <pc:sldMk cId="165937500" sldId="894"/>
        </pc:sldMkLst>
        <pc:spChg chg="mod">
          <ac:chgData name="Jasenka Begić" userId="420c8e63-a595-4467-bd93-738224b7d824" providerId="ADAL" clId="{EB9ECC06-CD93-4B06-AA8C-CE0779542A4A}" dt="2024-09-29T15:12:03.057" v="661" actId="5793"/>
          <ac:spMkLst>
            <pc:docMk/>
            <pc:sldMk cId="165937500" sldId="894"/>
            <ac:spMk id="3" creationId="{00000000-0000-0000-0000-000000000000}"/>
          </ac:spMkLst>
        </pc:spChg>
      </pc:sldChg>
      <pc:sldChg chg="modSp mod">
        <pc:chgData name="Jasenka Begić" userId="420c8e63-a595-4467-bd93-738224b7d824" providerId="ADAL" clId="{EB9ECC06-CD93-4B06-AA8C-CE0779542A4A}" dt="2024-09-29T15:15:08.164" v="683" actId="20577"/>
        <pc:sldMkLst>
          <pc:docMk/>
          <pc:sldMk cId="1016840330" sldId="897"/>
        </pc:sldMkLst>
        <pc:spChg chg="mod">
          <ac:chgData name="Jasenka Begić" userId="420c8e63-a595-4467-bd93-738224b7d824" providerId="ADAL" clId="{EB9ECC06-CD93-4B06-AA8C-CE0779542A4A}" dt="2024-09-29T15:15:08.164" v="683" actId="20577"/>
          <ac:spMkLst>
            <pc:docMk/>
            <pc:sldMk cId="1016840330" sldId="897"/>
            <ac:spMk id="2" creationId="{00000000-0000-0000-0000-000000000000}"/>
          </ac:spMkLst>
        </pc:spChg>
      </pc:sldChg>
      <pc:sldChg chg="addSp modSp mod setBg">
        <pc:chgData name="Jasenka Begić" userId="420c8e63-a595-4467-bd93-738224b7d824" providerId="ADAL" clId="{EB9ECC06-CD93-4B06-AA8C-CE0779542A4A}" dt="2024-09-29T14:55:12.462" v="474" actId="113"/>
        <pc:sldMkLst>
          <pc:docMk/>
          <pc:sldMk cId="2393240968" sldId="899"/>
        </pc:sldMkLst>
        <pc:spChg chg="mod">
          <ac:chgData name="Jasenka Begić" userId="420c8e63-a595-4467-bd93-738224b7d824" providerId="ADAL" clId="{EB9ECC06-CD93-4B06-AA8C-CE0779542A4A}" dt="2024-09-29T14:55:07.685" v="473" actId="26606"/>
          <ac:spMkLst>
            <pc:docMk/>
            <pc:sldMk cId="2393240968" sldId="899"/>
            <ac:spMk id="2" creationId="{00000000-0000-0000-0000-000000000000}"/>
          </ac:spMkLst>
        </pc:spChg>
        <pc:spChg chg="mod">
          <ac:chgData name="Jasenka Begić" userId="420c8e63-a595-4467-bd93-738224b7d824" providerId="ADAL" clId="{EB9ECC06-CD93-4B06-AA8C-CE0779542A4A}" dt="2024-09-29T14:55:12.462" v="474" actId="113"/>
          <ac:spMkLst>
            <pc:docMk/>
            <pc:sldMk cId="2393240968" sldId="899"/>
            <ac:spMk id="3" creationId="{00000000-0000-0000-0000-000000000000}"/>
          </ac:spMkLst>
        </pc:spChg>
        <pc:spChg chg="add">
          <ac:chgData name="Jasenka Begić" userId="420c8e63-a595-4467-bd93-738224b7d824" providerId="ADAL" clId="{EB9ECC06-CD93-4B06-AA8C-CE0779542A4A}" dt="2024-09-29T14:55:07.685" v="473" actId="26606"/>
          <ac:spMkLst>
            <pc:docMk/>
            <pc:sldMk cId="2393240968" sldId="899"/>
            <ac:spMk id="8" creationId="{DAF1966E-FD40-4A4A-B61B-C4DF7FA05F06}"/>
          </ac:spMkLst>
        </pc:spChg>
        <pc:spChg chg="add">
          <ac:chgData name="Jasenka Begić" userId="420c8e63-a595-4467-bd93-738224b7d824" providerId="ADAL" clId="{EB9ECC06-CD93-4B06-AA8C-CE0779542A4A}" dt="2024-09-29T14:55:07.685" v="473" actId="26606"/>
          <ac:spMkLst>
            <pc:docMk/>
            <pc:sldMk cId="2393240968" sldId="899"/>
            <ac:spMk id="10" creationId="{047BFA19-D45E-416B-A404-7AF2F3F27017}"/>
          </ac:spMkLst>
        </pc:spChg>
        <pc:spChg chg="add">
          <ac:chgData name="Jasenka Begić" userId="420c8e63-a595-4467-bd93-738224b7d824" providerId="ADAL" clId="{EB9ECC06-CD93-4B06-AA8C-CE0779542A4A}" dt="2024-09-29T14:55:07.685" v="473" actId="26606"/>
          <ac:spMkLst>
            <pc:docMk/>
            <pc:sldMk cId="2393240968" sldId="899"/>
            <ac:spMk id="12" creationId="{8E0105E7-23DB-4CF2-8258-FF47C7620F6E}"/>
          </ac:spMkLst>
        </pc:spChg>
        <pc:spChg chg="add">
          <ac:chgData name="Jasenka Begić" userId="420c8e63-a595-4467-bd93-738224b7d824" providerId="ADAL" clId="{EB9ECC06-CD93-4B06-AA8C-CE0779542A4A}" dt="2024-09-29T14:55:07.685" v="473" actId="26606"/>
          <ac:spMkLst>
            <pc:docMk/>
            <pc:sldMk cId="2393240968" sldId="899"/>
            <ac:spMk id="14" creationId="{074B4F7D-14B2-478B-8BF5-01E4E0C5D263}"/>
          </ac:spMkLst>
        </pc:spChg>
      </pc:sldChg>
      <pc:sldChg chg="addSp delSp modSp mod setBg">
        <pc:chgData name="Jasenka Begić" userId="420c8e63-a595-4467-bd93-738224b7d824" providerId="ADAL" clId="{EB9ECC06-CD93-4B06-AA8C-CE0779542A4A}" dt="2024-09-29T15:00:15.786" v="513" actId="26606"/>
        <pc:sldMkLst>
          <pc:docMk/>
          <pc:sldMk cId="2539820698" sldId="901"/>
        </pc:sldMkLst>
        <pc:spChg chg="mod">
          <ac:chgData name="Jasenka Begić" userId="420c8e63-a595-4467-bd93-738224b7d824" providerId="ADAL" clId="{EB9ECC06-CD93-4B06-AA8C-CE0779542A4A}" dt="2024-09-29T15:00:15.786" v="513" actId="26606"/>
          <ac:spMkLst>
            <pc:docMk/>
            <pc:sldMk cId="2539820698" sldId="901"/>
            <ac:spMk id="2" creationId="{00000000-0000-0000-0000-000000000000}"/>
          </ac:spMkLst>
        </pc:spChg>
        <pc:spChg chg="add del mod">
          <ac:chgData name="Jasenka Begić" userId="420c8e63-a595-4467-bd93-738224b7d824" providerId="ADAL" clId="{EB9ECC06-CD93-4B06-AA8C-CE0779542A4A}" dt="2024-09-29T15:00:15.786" v="513" actId="26606"/>
          <ac:spMkLst>
            <pc:docMk/>
            <pc:sldMk cId="2539820698" sldId="901"/>
            <ac:spMk id="3" creationId="{00000000-0000-0000-0000-000000000000}"/>
          </ac:spMkLst>
        </pc:spChg>
        <pc:spChg chg="add del">
          <ac:chgData name="Jasenka Begić" userId="420c8e63-a595-4467-bd93-738224b7d824" providerId="ADAL" clId="{EB9ECC06-CD93-4B06-AA8C-CE0779542A4A}" dt="2024-09-29T15:00:15.786" v="513" actId="26606"/>
          <ac:spMkLst>
            <pc:docMk/>
            <pc:sldMk cId="2539820698" sldId="901"/>
            <ac:spMk id="8" creationId="{1C799903-48D5-4A31-A1A2-541072D9771E}"/>
          </ac:spMkLst>
        </pc:spChg>
        <pc:spChg chg="add del">
          <ac:chgData name="Jasenka Begić" userId="420c8e63-a595-4467-bd93-738224b7d824" providerId="ADAL" clId="{EB9ECC06-CD93-4B06-AA8C-CE0779542A4A}" dt="2024-09-29T15:00:15.786" v="513" actId="26606"/>
          <ac:spMkLst>
            <pc:docMk/>
            <pc:sldMk cId="2539820698" sldId="901"/>
            <ac:spMk id="10" creationId="{8EFFF109-FC58-4FD3-BE05-9775A1310F55}"/>
          </ac:spMkLst>
        </pc:spChg>
        <pc:spChg chg="add del">
          <ac:chgData name="Jasenka Begić" userId="420c8e63-a595-4467-bd93-738224b7d824" providerId="ADAL" clId="{EB9ECC06-CD93-4B06-AA8C-CE0779542A4A}" dt="2024-09-29T15:00:15.786" v="513" actId="26606"/>
          <ac:spMkLst>
            <pc:docMk/>
            <pc:sldMk cId="2539820698" sldId="901"/>
            <ac:spMk id="12" creationId="{E1B96AD6-92A9-4273-A62B-96A1C3E0BA95}"/>
          </ac:spMkLst>
        </pc:spChg>
        <pc:spChg chg="add del">
          <ac:chgData name="Jasenka Begić" userId="420c8e63-a595-4467-bd93-738224b7d824" providerId="ADAL" clId="{EB9ECC06-CD93-4B06-AA8C-CE0779542A4A}" dt="2024-09-29T15:00:15.786" v="513" actId="26606"/>
          <ac:spMkLst>
            <pc:docMk/>
            <pc:sldMk cId="2539820698" sldId="901"/>
            <ac:spMk id="14" creationId="{463EEC44-1BA3-44ED-81FC-A644B04B2A44}"/>
          </ac:spMkLst>
        </pc:spChg>
        <pc:spChg chg="add">
          <ac:chgData name="Jasenka Begić" userId="420c8e63-a595-4467-bd93-738224b7d824" providerId="ADAL" clId="{EB9ECC06-CD93-4B06-AA8C-CE0779542A4A}" dt="2024-09-29T15:00:15.786" v="513" actId="26606"/>
          <ac:spMkLst>
            <pc:docMk/>
            <pc:sldMk cId="2539820698" sldId="901"/>
            <ac:spMk id="19" creationId="{B6CDA21F-E7AF-4C75-8395-33F58D5B0E45}"/>
          </ac:spMkLst>
        </pc:spChg>
        <pc:spChg chg="add del">
          <ac:chgData name="Jasenka Begić" userId="420c8e63-a595-4467-bd93-738224b7d824" providerId="ADAL" clId="{EB9ECC06-CD93-4B06-AA8C-CE0779542A4A}" dt="2024-09-29T15:00:15.786" v="512" actId="26606"/>
          <ac:spMkLst>
            <pc:docMk/>
            <pc:sldMk cId="2539820698" sldId="901"/>
            <ac:spMk id="20" creationId="{2659FDB4-FCBE-4A89-B46D-43D4FA54464D}"/>
          </ac:spMkLst>
        </pc:spChg>
        <pc:spChg chg="add">
          <ac:chgData name="Jasenka Begić" userId="420c8e63-a595-4467-bd93-738224b7d824" providerId="ADAL" clId="{EB9ECC06-CD93-4B06-AA8C-CE0779542A4A}" dt="2024-09-29T15:00:15.786" v="513" actId="26606"/>
          <ac:spMkLst>
            <pc:docMk/>
            <pc:sldMk cId="2539820698" sldId="901"/>
            <ac:spMk id="26" creationId="{D5B0017B-2ECA-49AF-B397-DC140825DF8D}"/>
          </ac:spMkLst>
        </pc:spChg>
        <pc:spChg chg="add">
          <ac:chgData name="Jasenka Begić" userId="420c8e63-a595-4467-bd93-738224b7d824" providerId="ADAL" clId="{EB9ECC06-CD93-4B06-AA8C-CE0779542A4A}" dt="2024-09-29T15:00:15.786" v="513" actId="26606"/>
          <ac:spMkLst>
            <pc:docMk/>
            <pc:sldMk cId="2539820698" sldId="901"/>
            <ac:spMk id="27" creationId="{00000000-0000-0000-0000-000000000000}"/>
          </ac:spMkLst>
        </pc:spChg>
        <pc:grpChg chg="add">
          <ac:chgData name="Jasenka Begić" userId="420c8e63-a595-4467-bd93-738224b7d824" providerId="ADAL" clId="{EB9ECC06-CD93-4B06-AA8C-CE0779542A4A}" dt="2024-09-29T15:00:15.786" v="513" actId="26606"/>
          <ac:grpSpMkLst>
            <pc:docMk/>
            <pc:sldMk cId="2539820698" sldId="901"/>
            <ac:grpSpMk id="21" creationId="{AE1C45F0-260A-458C-96ED-C1F6D2151219}"/>
          </ac:grpSpMkLst>
        </pc:grpChg>
        <pc:graphicFrameChg chg="add del">
          <ac:chgData name="Jasenka Begić" userId="420c8e63-a595-4467-bd93-738224b7d824" providerId="ADAL" clId="{EB9ECC06-CD93-4B06-AA8C-CE0779542A4A}" dt="2024-09-29T15:00:15.786" v="512" actId="26606"/>
          <ac:graphicFrameMkLst>
            <pc:docMk/>
            <pc:sldMk cId="2539820698" sldId="901"/>
            <ac:graphicFrameMk id="16" creationId="{BC51D2C5-21E8-D8AD-1E20-24848476A75A}"/>
          </ac:graphicFrameMkLst>
        </pc:graphicFrameChg>
        <pc:cxnChg chg="add del">
          <ac:chgData name="Jasenka Begić" userId="420c8e63-a595-4467-bd93-738224b7d824" providerId="ADAL" clId="{EB9ECC06-CD93-4B06-AA8C-CE0779542A4A}" dt="2024-09-29T15:00:15.786" v="512" actId="26606"/>
          <ac:cxnSpMkLst>
            <pc:docMk/>
            <pc:sldMk cId="2539820698" sldId="901"/>
            <ac:cxnSpMk id="22" creationId="{C8F51B3F-8331-4E4A-AE96-D47B1006EEAD}"/>
          </ac:cxnSpMkLst>
        </pc:cxnChg>
        <pc:cxnChg chg="add">
          <ac:chgData name="Jasenka Begić" userId="420c8e63-a595-4467-bd93-738224b7d824" providerId="ADAL" clId="{EB9ECC06-CD93-4B06-AA8C-CE0779542A4A}" dt="2024-09-29T15:00:15.786" v="513" actId="26606"/>
          <ac:cxnSpMkLst>
            <pc:docMk/>
            <pc:sldMk cId="2539820698" sldId="901"/>
            <ac:cxnSpMk id="28" creationId="{6CF1BAF6-AD41-4082-B212-8A1F9A2E8779}"/>
          </ac:cxnSpMkLst>
        </pc:cxnChg>
      </pc:sldChg>
      <pc:sldChg chg="addSp delSp modSp mod setBg">
        <pc:chgData name="Jasenka Begić" userId="420c8e63-a595-4467-bd93-738224b7d824" providerId="ADAL" clId="{EB9ECC06-CD93-4B06-AA8C-CE0779542A4A}" dt="2024-09-29T14:56:52.124" v="495" actId="26606"/>
        <pc:sldMkLst>
          <pc:docMk/>
          <pc:sldMk cId="3736881816" sldId="902"/>
        </pc:sldMkLst>
        <pc:spChg chg="mod">
          <ac:chgData name="Jasenka Begić" userId="420c8e63-a595-4467-bd93-738224b7d824" providerId="ADAL" clId="{EB9ECC06-CD93-4B06-AA8C-CE0779542A4A}" dt="2024-09-29T14:56:52.124" v="495" actId="26606"/>
          <ac:spMkLst>
            <pc:docMk/>
            <pc:sldMk cId="3736881816" sldId="902"/>
            <ac:spMk id="2" creationId="{00000000-0000-0000-0000-000000000000}"/>
          </ac:spMkLst>
        </pc:spChg>
        <pc:spChg chg="mod">
          <ac:chgData name="Jasenka Begić" userId="420c8e63-a595-4467-bd93-738224b7d824" providerId="ADAL" clId="{EB9ECC06-CD93-4B06-AA8C-CE0779542A4A}" dt="2024-09-29T14:56:52.124" v="495" actId="26606"/>
          <ac:spMkLst>
            <pc:docMk/>
            <pc:sldMk cId="3736881816" sldId="902"/>
            <ac:spMk id="3" creationId="{00000000-0000-0000-0000-000000000000}"/>
          </ac:spMkLst>
        </pc:spChg>
        <pc:spChg chg="add del">
          <ac:chgData name="Jasenka Begić" userId="420c8e63-a595-4467-bd93-738224b7d824" providerId="ADAL" clId="{EB9ECC06-CD93-4B06-AA8C-CE0779542A4A}" dt="2024-09-29T14:56:52.107" v="494" actId="26606"/>
          <ac:spMkLst>
            <pc:docMk/>
            <pc:sldMk cId="3736881816" sldId="902"/>
            <ac:spMk id="8" creationId="{3AD318CC-E2A8-4E27-9548-A047A78999B1}"/>
          </ac:spMkLst>
        </pc:spChg>
        <pc:spChg chg="add del">
          <ac:chgData name="Jasenka Begić" userId="420c8e63-a595-4467-bd93-738224b7d824" providerId="ADAL" clId="{EB9ECC06-CD93-4B06-AA8C-CE0779542A4A}" dt="2024-09-29T14:56:52.107" v="494" actId="26606"/>
          <ac:spMkLst>
            <pc:docMk/>
            <pc:sldMk cId="3736881816" sldId="902"/>
            <ac:spMk id="14" creationId="{2C1BBA94-3F40-40AA-8BB9-E69E25E537C1}"/>
          </ac:spMkLst>
        </pc:spChg>
        <pc:spChg chg="add">
          <ac:chgData name="Jasenka Begić" userId="420c8e63-a595-4467-bd93-738224b7d824" providerId="ADAL" clId="{EB9ECC06-CD93-4B06-AA8C-CE0779542A4A}" dt="2024-09-29T14:56:52.124" v="495" actId="26606"/>
          <ac:spMkLst>
            <pc:docMk/>
            <pc:sldMk cId="3736881816" sldId="902"/>
            <ac:spMk id="16" creationId="{DBF61EA3-B236-439E-9C0B-340980D56BEE}"/>
          </ac:spMkLst>
        </pc:spChg>
        <pc:spChg chg="add">
          <ac:chgData name="Jasenka Begić" userId="420c8e63-a595-4467-bd93-738224b7d824" providerId="ADAL" clId="{EB9ECC06-CD93-4B06-AA8C-CE0779542A4A}" dt="2024-09-29T14:56:52.124" v="495" actId="26606"/>
          <ac:spMkLst>
            <pc:docMk/>
            <pc:sldMk cId="3736881816" sldId="902"/>
            <ac:spMk id="19" creationId="{E659831F-0D9A-4C63-9EBB-8435B85A440F}"/>
          </ac:spMkLst>
        </pc:spChg>
        <pc:grpChg chg="add del">
          <ac:chgData name="Jasenka Begić" userId="420c8e63-a595-4467-bd93-738224b7d824" providerId="ADAL" clId="{EB9ECC06-CD93-4B06-AA8C-CE0779542A4A}" dt="2024-09-29T14:56:52.107" v="494" actId="26606"/>
          <ac:grpSpMkLst>
            <pc:docMk/>
            <pc:sldMk cId="3736881816" sldId="902"/>
            <ac:grpSpMk id="10" creationId="{B14B560F-9DD7-4302-A60B-EBD3EF59B073}"/>
          </ac:grpSpMkLst>
        </pc:grpChg>
        <pc:grpChg chg="add">
          <ac:chgData name="Jasenka Begić" userId="420c8e63-a595-4467-bd93-738224b7d824" providerId="ADAL" clId="{EB9ECC06-CD93-4B06-AA8C-CE0779542A4A}" dt="2024-09-29T14:56:52.124" v="495" actId="26606"/>
          <ac:grpSpMkLst>
            <pc:docMk/>
            <pc:sldMk cId="3736881816" sldId="902"/>
            <ac:grpSpMk id="17" creationId="{28FAF094-D087-493F-8DF9-A486C2D6BBAA}"/>
          </ac:grpSpMkLst>
        </pc:grpChg>
      </pc:sldChg>
      <pc:sldChg chg="addSp delSp modSp mod setBg">
        <pc:chgData name="Jasenka Begić" userId="420c8e63-a595-4467-bd93-738224b7d824" providerId="ADAL" clId="{EB9ECC06-CD93-4B06-AA8C-CE0779542A4A}" dt="2024-09-29T14:57:42.180" v="501" actId="2711"/>
        <pc:sldMkLst>
          <pc:docMk/>
          <pc:sldMk cId="1744172907" sldId="903"/>
        </pc:sldMkLst>
        <pc:spChg chg="mod">
          <ac:chgData name="Jasenka Begić" userId="420c8e63-a595-4467-bd93-738224b7d824" providerId="ADAL" clId="{EB9ECC06-CD93-4B06-AA8C-CE0779542A4A}" dt="2024-09-29T14:57:24.357" v="498" actId="1076"/>
          <ac:spMkLst>
            <pc:docMk/>
            <pc:sldMk cId="1744172907" sldId="903"/>
            <ac:spMk id="2" creationId="{00000000-0000-0000-0000-000000000000}"/>
          </ac:spMkLst>
        </pc:spChg>
        <pc:spChg chg="del">
          <ac:chgData name="Jasenka Begić" userId="420c8e63-a595-4467-bd93-738224b7d824" providerId="ADAL" clId="{EB9ECC06-CD93-4B06-AA8C-CE0779542A4A}" dt="2024-09-29T14:57:06.418" v="496" actId="26606"/>
          <ac:spMkLst>
            <pc:docMk/>
            <pc:sldMk cId="1744172907" sldId="903"/>
            <ac:spMk id="3" creationId="{00000000-0000-0000-0000-000000000000}"/>
          </ac:spMkLst>
        </pc:spChg>
        <pc:spChg chg="add mod">
          <ac:chgData name="Jasenka Begić" userId="420c8e63-a595-4467-bd93-738224b7d824" providerId="ADAL" clId="{EB9ECC06-CD93-4B06-AA8C-CE0779542A4A}" dt="2024-09-29T14:57:20.824" v="497" actId="2711"/>
          <ac:spMkLst>
            <pc:docMk/>
            <pc:sldMk cId="1744172907" sldId="903"/>
            <ac:spMk id="9" creationId="{5C8908E2-EE49-44D2-9428-A28D2312A8D5}"/>
          </ac:spMkLst>
        </pc:spChg>
        <pc:spChg chg="add mod">
          <ac:chgData name="Jasenka Begić" userId="420c8e63-a595-4467-bd93-738224b7d824" providerId="ADAL" clId="{EB9ECC06-CD93-4B06-AA8C-CE0779542A4A}" dt="2024-09-29T14:57:20.824" v="497" actId="2711"/>
          <ac:spMkLst>
            <pc:docMk/>
            <pc:sldMk cId="1744172907" sldId="903"/>
            <ac:spMk id="15" creationId="{7449A6C7-D15F-4AA5-BFA5-71A404B47016}"/>
          </ac:spMkLst>
        </pc:spChg>
        <pc:spChg chg="add mod">
          <ac:chgData name="Jasenka Begić" userId="420c8e63-a595-4467-bd93-738224b7d824" providerId="ADAL" clId="{EB9ECC06-CD93-4B06-AA8C-CE0779542A4A}" dt="2024-09-29T14:57:20.824" v="497" actId="2711"/>
          <ac:spMkLst>
            <pc:docMk/>
            <pc:sldMk cId="1744172907" sldId="903"/>
            <ac:spMk id="17" creationId="{ED888B23-07FA-482A-96DF-47E31AF1A603}"/>
          </ac:spMkLst>
        </pc:spChg>
        <pc:grpChg chg="add mod">
          <ac:chgData name="Jasenka Begić" userId="420c8e63-a595-4467-bd93-738224b7d824" providerId="ADAL" clId="{EB9ECC06-CD93-4B06-AA8C-CE0779542A4A}" dt="2024-09-29T14:57:20.824" v="497" actId="2711"/>
          <ac:grpSpMkLst>
            <pc:docMk/>
            <pc:sldMk cId="1744172907" sldId="903"/>
            <ac:grpSpMk id="11" creationId="{05314994-6337-4875-8CF5-652CAFE8342C}"/>
          </ac:grpSpMkLst>
        </pc:grpChg>
        <pc:graphicFrameChg chg="add mod">
          <ac:chgData name="Jasenka Begić" userId="420c8e63-a595-4467-bd93-738224b7d824" providerId="ADAL" clId="{EB9ECC06-CD93-4B06-AA8C-CE0779542A4A}" dt="2024-09-29T14:57:42.180" v="501" actId="2711"/>
          <ac:graphicFrameMkLst>
            <pc:docMk/>
            <pc:sldMk cId="1744172907" sldId="903"/>
            <ac:graphicFrameMk id="5" creationId="{50B77764-FC74-CBC5-AE2E-109D243C9D91}"/>
          </ac:graphicFrameMkLst>
        </pc:graphicFrameChg>
      </pc:sldChg>
      <pc:sldChg chg="add del">
        <pc:chgData name="Jasenka Begić" userId="420c8e63-a595-4467-bd93-738224b7d824" providerId="ADAL" clId="{EB9ECC06-CD93-4B06-AA8C-CE0779542A4A}" dt="2024-09-29T14:43:25.673" v="155" actId="47"/>
        <pc:sldMkLst>
          <pc:docMk/>
          <pc:sldMk cId="585521096" sldId="904"/>
        </pc:sldMkLst>
      </pc:sldChg>
      <pc:sldChg chg="addSp modSp mod setBg">
        <pc:chgData name="Jasenka Begić" userId="420c8e63-a595-4467-bd93-738224b7d824" providerId="ADAL" clId="{EB9ECC06-CD93-4B06-AA8C-CE0779542A4A}" dt="2024-09-29T14:43:41.384" v="158" actId="27636"/>
        <pc:sldMkLst>
          <pc:docMk/>
          <pc:sldMk cId="2241692224" sldId="905"/>
        </pc:sldMkLst>
        <pc:spChg chg="mod ord">
          <ac:chgData name="Jasenka Begić" userId="420c8e63-a595-4467-bd93-738224b7d824" providerId="ADAL" clId="{EB9ECC06-CD93-4B06-AA8C-CE0779542A4A}" dt="2024-09-29T14:43:41.384" v="158" actId="27636"/>
          <ac:spMkLst>
            <pc:docMk/>
            <pc:sldMk cId="2241692224" sldId="905"/>
            <ac:spMk id="3" creationId="{00000000-0000-0000-0000-000000000000}"/>
          </ac:spMkLst>
        </pc:spChg>
        <pc:spChg chg="add">
          <ac:chgData name="Jasenka Begić" userId="420c8e63-a595-4467-bd93-738224b7d824" providerId="ADAL" clId="{EB9ECC06-CD93-4B06-AA8C-CE0779542A4A}" dt="2024-09-29T14:43:35.190" v="156" actId="26606"/>
          <ac:spMkLst>
            <pc:docMk/>
            <pc:sldMk cId="2241692224" sldId="905"/>
            <ac:spMk id="8" creationId="{2EB492CD-616E-47F8-933B-5E2D952A0593}"/>
          </ac:spMkLst>
        </pc:spChg>
        <pc:spChg chg="add">
          <ac:chgData name="Jasenka Begić" userId="420c8e63-a595-4467-bd93-738224b7d824" providerId="ADAL" clId="{EB9ECC06-CD93-4B06-AA8C-CE0779542A4A}" dt="2024-09-29T14:43:35.190" v="156" actId="26606"/>
          <ac:spMkLst>
            <pc:docMk/>
            <pc:sldMk cId="2241692224" sldId="905"/>
            <ac:spMk id="10" creationId="{59383CF9-23B5-4335-9B21-1791C4CF1C75}"/>
          </ac:spMkLst>
        </pc:spChg>
        <pc:spChg chg="add">
          <ac:chgData name="Jasenka Begić" userId="420c8e63-a595-4467-bd93-738224b7d824" providerId="ADAL" clId="{EB9ECC06-CD93-4B06-AA8C-CE0779542A4A}" dt="2024-09-29T14:43:35.190" v="156" actId="26606"/>
          <ac:spMkLst>
            <pc:docMk/>
            <pc:sldMk cId="2241692224" sldId="905"/>
            <ac:spMk id="12" creationId="{0007FE00-9498-4706-B255-6437B0252C02}"/>
          </ac:spMkLst>
        </pc:spChg>
        <pc:picChg chg="add mod">
          <ac:chgData name="Jasenka Begić" userId="420c8e63-a595-4467-bd93-738224b7d824" providerId="ADAL" clId="{EB9ECC06-CD93-4B06-AA8C-CE0779542A4A}" dt="2024-09-29T14:43:35.190" v="156" actId="26606"/>
          <ac:picMkLst>
            <pc:docMk/>
            <pc:sldMk cId="2241692224" sldId="905"/>
            <ac:picMk id="2" creationId="{B5C486FA-48EB-A264-F580-AD7CB028F6B2}"/>
          </ac:picMkLst>
        </pc:picChg>
      </pc:sldChg>
      <pc:sldChg chg="addSp modSp mod setBg">
        <pc:chgData name="Jasenka Begić" userId="420c8e63-a595-4467-bd93-738224b7d824" providerId="ADAL" clId="{EB9ECC06-CD93-4B06-AA8C-CE0779542A4A}" dt="2024-09-29T14:55:28.862" v="476" actId="113"/>
        <pc:sldMkLst>
          <pc:docMk/>
          <pc:sldMk cId="2224100573" sldId="906"/>
        </pc:sldMkLst>
        <pc:spChg chg="mod">
          <ac:chgData name="Jasenka Begić" userId="420c8e63-a595-4467-bd93-738224b7d824" providerId="ADAL" clId="{EB9ECC06-CD93-4B06-AA8C-CE0779542A4A}" dt="2024-09-29T14:55:25.762" v="475" actId="26606"/>
          <ac:spMkLst>
            <pc:docMk/>
            <pc:sldMk cId="2224100573" sldId="906"/>
            <ac:spMk id="2" creationId="{00000000-0000-0000-0000-000000000000}"/>
          </ac:spMkLst>
        </pc:spChg>
        <pc:spChg chg="mod">
          <ac:chgData name="Jasenka Begić" userId="420c8e63-a595-4467-bd93-738224b7d824" providerId="ADAL" clId="{EB9ECC06-CD93-4B06-AA8C-CE0779542A4A}" dt="2024-09-29T14:55:28.862" v="476" actId="113"/>
          <ac:spMkLst>
            <pc:docMk/>
            <pc:sldMk cId="2224100573" sldId="906"/>
            <ac:spMk id="3" creationId="{00000000-0000-0000-0000-000000000000}"/>
          </ac:spMkLst>
        </pc:spChg>
        <pc:spChg chg="add">
          <ac:chgData name="Jasenka Begić" userId="420c8e63-a595-4467-bd93-738224b7d824" providerId="ADAL" clId="{EB9ECC06-CD93-4B06-AA8C-CE0779542A4A}" dt="2024-09-29T14:55:25.762" v="475" actId="26606"/>
          <ac:spMkLst>
            <pc:docMk/>
            <pc:sldMk cId="2224100573" sldId="906"/>
            <ac:spMk id="8" creationId="{3AD318CC-E2A8-4E27-9548-A047A78999B1}"/>
          </ac:spMkLst>
        </pc:spChg>
        <pc:spChg chg="add">
          <ac:chgData name="Jasenka Begić" userId="420c8e63-a595-4467-bd93-738224b7d824" providerId="ADAL" clId="{EB9ECC06-CD93-4B06-AA8C-CE0779542A4A}" dt="2024-09-29T14:55:25.762" v="475" actId="26606"/>
          <ac:spMkLst>
            <pc:docMk/>
            <pc:sldMk cId="2224100573" sldId="906"/>
            <ac:spMk id="14" creationId="{2C1BBA94-3F40-40AA-8BB9-E69E25E537C1}"/>
          </ac:spMkLst>
        </pc:spChg>
        <pc:grpChg chg="add">
          <ac:chgData name="Jasenka Begić" userId="420c8e63-a595-4467-bd93-738224b7d824" providerId="ADAL" clId="{EB9ECC06-CD93-4B06-AA8C-CE0779542A4A}" dt="2024-09-29T14:55:25.762" v="475" actId="26606"/>
          <ac:grpSpMkLst>
            <pc:docMk/>
            <pc:sldMk cId="2224100573" sldId="906"/>
            <ac:grpSpMk id="10" creationId="{B14B560F-9DD7-4302-A60B-EBD3EF59B073}"/>
          </ac:grpSpMkLst>
        </pc:grpChg>
      </pc:sldChg>
      <pc:sldChg chg="modSp mod">
        <pc:chgData name="Jasenka Begić" userId="420c8e63-a595-4467-bd93-738224b7d824" providerId="ADAL" clId="{EB9ECC06-CD93-4B06-AA8C-CE0779542A4A}" dt="2024-09-29T15:05:55.719" v="571" actId="20577"/>
        <pc:sldMkLst>
          <pc:docMk/>
          <pc:sldMk cId="3020058956" sldId="907"/>
        </pc:sldMkLst>
        <pc:spChg chg="mod">
          <ac:chgData name="Jasenka Begić" userId="420c8e63-a595-4467-bd93-738224b7d824" providerId="ADAL" clId="{EB9ECC06-CD93-4B06-AA8C-CE0779542A4A}" dt="2024-09-29T15:05:55.719" v="571" actId="20577"/>
          <ac:spMkLst>
            <pc:docMk/>
            <pc:sldMk cId="3020058956" sldId="907"/>
            <ac:spMk id="4" creationId="{00000000-0000-0000-0000-000000000000}"/>
          </ac:spMkLst>
        </pc:spChg>
      </pc:sldChg>
      <pc:sldChg chg="modSp del mod">
        <pc:chgData name="Jasenka Begić" userId="420c8e63-a595-4467-bd93-738224b7d824" providerId="ADAL" clId="{EB9ECC06-CD93-4B06-AA8C-CE0779542A4A}" dt="2024-09-29T15:06:00.621" v="572" actId="47"/>
        <pc:sldMkLst>
          <pc:docMk/>
          <pc:sldMk cId="133177163" sldId="908"/>
        </pc:sldMkLst>
        <pc:spChg chg="mod">
          <ac:chgData name="Jasenka Begić" userId="420c8e63-a595-4467-bd93-738224b7d824" providerId="ADAL" clId="{EB9ECC06-CD93-4B06-AA8C-CE0779542A4A}" dt="2024-09-29T14:50:48.062" v="447" actId="20577"/>
          <ac:spMkLst>
            <pc:docMk/>
            <pc:sldMk cId="133177163" sldId="908"/>
            <ac:spMk id="4" creationId="{00000000-0000-0000-0000-000000000000}"/>
          </ac:spMkLst>
        </pc:spChg>
      </pc:sldChg>
      <pc:sldChg chg="del">
        <pc:chgData name="Jasenka Begić" userId="420c8e63-a595-4467-bd93-738224b7d824" providerId="ADAL" clId="{EB9ECC06-CD93-4B06-AA8C-CE0779542A4A}" dt="2024-09-29T14:36:27.322" v="14" actId="47"/>
        <pc:sldMkLst>
          <pc:docMk/>
          <pc:sldMk cId="1796701975" sldId="914"/>
        </pc:sldMkLst>
      </pc:sldChg>
      <pc:sldChg chg="del">
        <pc:chgData name="Jasenka Begić" userId="420c8e63-a595-4467-bd93-738224b7d824" providerId="ADAL" clId="{EB9ECC06-CD93-4B06-AA8C-CE0779542A4A}" dt="2024-09-29T14:37:48.149" v="15" actId="47"/>
        <pc:sldMkLst>
          <pc:docMk/>
          <pc:sldMk cId="1202052914" sldId="915"/>
        </pc:sldMkLst>
      </pc:sldChg>
      <pc:sldChg chg="del">
        <pc:chgData name="Jasenka Begić" userId="420c8e63-a595-4467-bd93-738224b7d824" providerId="ADAL" clId="{EB9ECC06-CD93-4B06-AA8C-CE0779542A4A}" dt="2024-09-29T14:41:25.473" v="110" actId="47"/>
        <pc:sldMkLst>
          <pc:docMk/>
          <pc:sldMk cId="2280799815" sldId="919"/>
        </pc:sldMkLst>
      </pc:sldChg>
      <pc:sldChg chg="del">
        <pc:chgData name="Jasenka Begić" userId="420c8e63-a595-4467-bd93-738224b7d824" providerId="ADAL" clId="{EB9ECC06-CD93-4B06-AA8C-CE0779542A4A}" dt="2024-09-29T14:35:47.204" v="0" actId="47"/>
        <pc:sldMkLst>
          <pc:docMk/>
          <pc:sldMk cId="1204261542" sldId="920"/>
        </pc:sldMkLst>
      </pc:sldChg>
      <pc:sldChg chg="del">
        <pc:chgData name="Jasenka Begić" userId="420c8e63-a595-4467-bd93-738224b7d824" providerId="ADAL" clId="{EB9ECC06-CD93-4B06-AA8C-CE0779542A4A}" dt="2024-09-29T14:35:47.919" v="1" actId="47"/>
        <pc:sldMkLst>
          <pc:docMk/>
          <pc:sldMk cId="831554269" sldId="921"/>
        </pc:sldMkLst>
      </pc:sldChg>
      <pc:sldChg chg="del">
        <pc:chgData name="Jasenka Begić" userId="420c8e63-a595-4467-bd93-738224b7d824" providerId="ADAL" clId="{EB9ECC06-CD93-4B06-AA8C-CE0779542A4A}" dt="2024-09-29T14:35:49.224" v="2" actId="47"/>
        <pc:sldMkLst>
          <pc:docMk/>
          <pc:sldMk cId="320408629" sldId="922"/>
        </pc:sldMkLst>
      </pc:sldChg>
      <pc:sldChg chg="del">
        <pc:chgData name="Jasenka Begić" userId="420c8e63-a595-4467-bd93-738224b7d824" providerId="ADAL" clId="{EB9ECC06-CD93-4B06-AA8C-CE0779542A4A}" dt="2024-09-29T14:35:50.006" v="3" actId="47"/>
        <pc:sldMkLst>
          <pc:docMk/>
          <pc:sldMk cId="1825006669" sldId="924"/>
        </pc:sldMkLst>
      </pc:sldChg>
      <pc:sldChg chg="del">
        <pc:chgData name="Jasenka Begić" userId="420c8e63-a595-4467-bd93-738224b7d824" providerId="ADAL" clId="{EB9ECC06-CD93-4B06-AA8C-CE0779542A4A}" dt="2024-09-29T14:35:50.996" v="4" actId="47"/>
        <pc:sldMkLst>
          <pc:docMk/>
          <pc:sldMk cId="3079707927" sldId="926"/>
        </pc:sldMkLst>
      </pc:sldChg>
      <pc:sldChg chg="add del">
        <pc:chgData name="Jasenka Begić" userId="420c8e63-a595-4467-bd93-738224b7d824" providerId="ADAL" clId="{EB9ECC06-CD93-4B06-AA8C-CE0779542A4A}" dt="2024-09-29T14:36:00.838" v="7" actId="47"/>
        <pc:sldMkLst>
          <pc:docMk/>
          <pc:sldMk cId="3735783164" sldId="927"/>
        </pc:sldMkLst>
      </pc:sldChg>
      <pc:sldChg chg="del">
        <pc:chgData name="Jasenka Begić" userId="420c8e63-a595-4467-bd93-738224b7d824" providerId="ADAL" clId="{EB9ECC06-CD93-4B06-AA8C-CE0779542A4A}" dt="2024-09-29T14:36:03.479" v="8" actId="47"/>
        <pc:sldMkLst>
          <pc:docMk/>
          <pc:sldMk cId="1319761723" sldId="929"/>
        </pc:sldMkLst>
      </pc:sldChg>
      <pc:sldChg chg="del">
        <pc:chgData name="Jasenka Begić" userId="420c8e63-a595-4467-bd93-738224b7d824" providerId="ADAL" clId="{EB9ECC06-CD93-4B06-AA8C-CE0779542A4A}" dt="2024-09-29T14:36:04.226" v="9" actId="47"/>
        <pc:sldMkLst>
          <pc:docMk/>
          <pc:sldMk cId="2181616359" sldId="930"/>
        </pc:sldMkLst>
      </pc:sldChg>
      <pc:sldChg chg="del">
        <pc:chgData name="Jasenka Begić" userId="420c8e63-a595-4467-bd93-738224b7d824" providerId="ADAL" clId="{EB9ECC06-CD93-4B06-AA8C-CE0779542A4A}" dt="2024-09-29T14:36:04.891" v="10" actId="47"/>
        <pc:sldMkLst>
          <pc:docMk/>
          <pc:sldMk cId="3044890066" sldId="931"/>
        </pc:sldMkLst>
      </pc:sldChg>
      <pc:sldChg chg="addSp modSp mod setBg">
        <pc:chgData name="Jasenka Begić" userId="420c8e63-a595-4467-bd93-738224b7d824" providerId="ADAL" clId="{EB9ECC06-CD93-4B06-AA8C-CE0779542A4A}" dt="2024-09-29T15:06:50.767" v="597" actId="14100"/>
        <pc:sldMkLst>
          <pc:docMk/>
          <pc:sldMk cId="2688217554" sldId="932"/>
        </pc:sldMkLst>
        <pc:spChg chg="mod">
          <ac:chgData name="Jasenka Begić" userId="420c8e63-a595-4467-bd93-738224b7d824" providerId="ADAL" clId="{EB9ECC06-CD93-4B06-AA8C-CE0779542A4A}" dt="2024-09-29T15:06:50.767" v="597" actId="14100"/>
          <ac:spMkLst>
            <pc:docMk/>
            <pc:sldMk cId="2688217554" sldId="932"/>
            <ac:spMk id="3" creationId="{00000000-0000-0000-0000-000000000000}"/>
          </ac:spMkLst>
        </pc:spChg>
        <pc:spChg chg="add">
          <ac:chgData name="Jasenka Begić" userId="420c8e63-a595-4467-bd93-738224b7d824" providerId="ADAL" clId="{EB9ECC06-CD93-4B06-AA8C-CE0779542A4A}" dt="2024-09-29T15:06:39.307" v="595" actId="26606"/>
          <ac:spMkLst>
            <pc:docMk/>
            <pc:sldMk cId="2688217554" sldId="932"/>
            <ac:spMk id="8" creationId="{C2554CA6-288E-4202-BC52-2E5A8F0C0AED}"/>
          </ac:spMkLst>
        </pc:spChg>
        <pc:spChg chg="add">
          <ac:chgData name="Jasenka Begić" userId="420c8e63-a595-4467-bd93-738224b7d824" providerId="ADAL" clId="{EB9ECC06-CD93-4B06-AA8C-CE0779542A4A}" dt="2024-09-29T15:06:39.307" v="595" actId="26606"/>
          <ac:spMkLst>
            <pc:docMk/>
            <pc:sldMk cId="2688217554" sldId="932"/>
            <ac:spMk id="10" creationId="{B10BB131-AC8E-4A8E-A5D1-36260F720C3B}"/>
          </ac:spMkLst>
        </pc:spChg>
        <pc:spChg chg="add">
          <ac:chgData name="Jasenka Begić" userId="420c8e63-a595-4467-bd93-738224b7d824" providerId="ADAL" clId="{EB9ECC06-CD93-4B06-AA8C-CE0779542A4A}" dt="2024-09-29T15:06:39.307" v="595" actId="26606"/>
          <ac:spMkLst>
            <pc:docMk/>
            <pc:sldMk cId="2688217554" sldId="932"/>
            <ac:spMk id="12" creationId="{5B7778FC-632E-4DCA-A7CB-0D7731CCF970}"/>
          </ac:spMkLst>
        </pc:spChg>
        <pc:spChg chg="add">
          <ac:chgData name="Jasenka Begić" userId="420c8e63-a595-4467-bd93-738224b7d824" providerId="ADAL" clId="{EB9ECC06-CD93-4B06-AA8C-CE0779542A4A}" dt="2024-09-29T15:06:39.307" v="595" actId="26606"/>
          <ac:spMkLst>
            <pc:docMk/>
            <pc:sldMk cId="2688217554" sldId="932"/>
            <ac:spMk id="14" creationId="{FA23A907-97FB-4A8F-880A-DD77401C4296}"/>
          </ac:spMkLst>
        </pc:spChg>
      </pc:sldChg>
      <pc:sldChg chg="addSp modSp mod setBg">
        <pc:chgData name="Jasenka Begić" userId="420c8e63-a595-4467-bd93-738224b7d824" providerId="ADAL" clId="{EB9ECC06-CD93-4B06-AA8C-CE0779542A4A}" dt="2024-09-29T15:07:54.361" v="614" actId="255"/>
        <pc:sldMkLst>
          <pc:docMk/>
          <pc:sldMk cId="3317944498" sldId="933"/>
        </pc:sldMkLst>
        <pc:spChg chg="mod">
          <ac:chgData name="Jasenka Begić" userId="420c8e63-a595-4467-bd93-738224b7d824" providerId="ADAL" clId="{EB9ECC06-CD93-4B06-AA8C-CE0779542A4A}" dt="2024-09-29T15:07:47.948" v="613" actId="26606"/>
          <ac:spMkLst>
            <pc:docMk/>
            <pc:sldMk cId="3317944498" sldId="933"/>
            <ac:spMk id="2" creationId="{00000000-0000-0000-0000-000000000000}"/>
          </ac:spMkLst>
        </pc:spChg>
        <pc:spChg chg="mod">
          <ac:chgData name="Jasenka Begić" userId="420c8e63-a595-4467-bd93-738224b7d824" providerId="ADAL" clId="{EB9ECC06-CD93-4B06-AA8C-CE0779542A4A}" dt="2024-09-29T15:07:54.361" v="614" actId="255"/>
          <ac:spMkLst>
            <pc:docMk/>
            <pc:sldMk cId="3317944498" sldId="933"/>
            <ac:spMk id="3" creationId="{00000000-0000-0000-0000-000000000000}"/>
          </ac:spMkLst>
        </pc:spChg>
        <pc:spChg chg="add">
          <ac:chgData name="Jasenka Begić" userId="420c8e63-a595-4467-bd93-738224b7d824" providerId="ADAL" clId="{EB9ECC06-CD93-4B06-AA8C-CE0779542A4A}" dt="2024-09-29T15:07:47.948" v="613" actId="26606"/>
          <ac:spMkLst>
            <pc:docMk/>
            <pc:sldMk cId="3317944498" sldId="933"/>
            <ac:spMk id="8" creationId="{C9A36457-A5F4-4103-A443-02581C09185B}"/>
          </ac:spMkLst>
        </pc:spChg>
        <pc:spChg chg="add">
          <ac:chgData name="Jasenka Begić" userId="420c8e63-a595-4467-bd93-738224b7d824" providerId="ADAL" clId="{EB9ECC06-CD93-4B06-AA8C-CE0779542A4A}" dt="2024-09-29T15:07:47.948" v="613" actId="26606"/>
          <ac:spMkLst>
            <pc:docMk/>
            <pc:sldMk cId="3317944498" sldId="933"/>
            <ac:spMk id="10" creationId="{DC5FB7E8-B636-40FA-BE8D-48145C0F5C57}"/>
          </ac:spMkLst>
        </pc:spChg>
        <pc:spChg chg="add">
          <ac:chgData name="Jasenka Begić" userId="420c8e63-a595-4467-bd93-738224b7d824" providerId="ADAL" clId="{EB9ECC06-CD93-4B06-AA8C-CE0779542A4A}" dt="2024-09-29T15:07:47.948" v="613" actId="26606"/>
          <ac:spMkLst>
            <pc:docMk/>
            <pc:sldMk cId="3317944498" sldId="933"/>
            <ac:spMk id="12" creationId="{142DCE2C-2863-46FA-9BE7-24365A24D9BA}"/>
          </ac:spMkLst>
        </pc:spChg>
      </pc:sldChg>
      <pc:sldChg chg="addSp modSp mod setBg">
        <pc:chgData name="Jasenka Begić" userId="420c8e63-a595-4467-bd93-738224b7d824" providerId="ADAL" clId="{EB9ECC06-CD93-4B06-AA8C-CE0779542A4A}" dt="2024-09-29T15:10:32.142" v="618" actId="14100"/>
        <pc:sldMkLst>
          <pc:docMk/>
          <pc:sldMk cId="1986421909" sldId="934"/>
        </pc:sldMkLst>
        <pc:spChg chg="mod">
          <ac:chgData name="Jasenka Begić" userId="420c8e63-a595-4467-bd93-738224b7d824" providerId="ADAL" clId="{EB9ECC06-CD93-4B06-AA8C-CE0779542A4A}" dt="2024-09-29T15:10:13.894" v="615" actId="26606"/>
          <ac:spMkLst>
            <pc:docMk/>
            <pc:sldMk cId="1986421909" sldId="934"/>
            <ac:spMk id="2" creationId="{00000000-0000-0000-0000-000000000000}"/>
          </ac:spMkLst>
        </pc:spChg>
        <pc:spChg chg="mod">
          <ac:chgData name="Jasenka Begić" userId="420c8e63-a595-4467-bd93-738224b7d824" providerId="ADAL" clId="{EB9ECC06-CD93-4B06-AA8C-CE0779542A4A}" dt="2024-09-29T15:10:32.142" v="618" actId="14100"/>
          <ac:spMkLst>
            <pc:docMk/>
            <pc:sldMk cId="1986421909" sldId="934"/>
            <ac:spMk id="3" creationId="{00000000-0000-0000-0000-000000000000}"/>
          </ac:spMkLst>
        </pc:spChg>
        <pc:spChg chg="add">
          <ac:chgData name="Jasenka Begić" userId="420c8e63-a595-4467-bd93-738224b7d824" providerId="ADAL" clId="{EB9ECC06-CD93-4B06-AA8C-CE0779542A4A}" dt="2024-09-29T15:10:13.894" v="615" actId="26606"/>
          <ac:spMkLst>
            <pc:docMk/>
            <pc:sldMk cId="1986421909" sldId="934"/>
            <ac:spMk id="8" creationId="{C9A36457-A5F4-4103-A443-02581C09185B}"/>
          </ac:spMkLst>
        </pc:spChg>
        <pc:spChg chg="add">
          <ac:chgData name="Jasenka Begić" userId="420c8e63-a595-4467-bd93-738224b7d824" providerId="ADAL" clId="{EB9ECC06-CD93-4B06-AA8C-CE0779542A4A}" dt="2024-09-29T15:10:13.894" v="615" actId="26606"/>
          <ac:spMkLst>
            <pc:docMk/>
            <pc:sldMk cId="1986421909" sldId="934"/>
            <ac:spMk id="10" creationId="{DC5FB7E8-B636-40FA-BE8D-48145C0F5C57}"/>
          </ac:spMkLst>
        </pc:spChg>
        <pc:spChg chg="add">
          <ac:chgData name="Jasenka Begić" userId="420c8e63-a595-4467-bd93-738224b7d824" providerId="ADAL" clId="{EB9ECC06-CD93-4B06-AA8C-CE0779542A4A}" dt="2024-09-29T15:10:13.894" v="615" actId="26606"/>
          <ac:spMkLst>
            <pc:docMk/>
            <pc:sldMk cId="1986421909" sldId="934"/>
            <ac:spMk id="12" creationId="{142DCE2C-2863-46FA-9BE7-24365A24D9BA}"/>
          </ac:spMkLst>
        </pc:spChg>
      </pc:sldChg>
      <pc:sldChg chg="del">
        <pc:chgData name="Jasenka Begić" userId="420c8e63-a595-4467-bd93-738224b7d824" providerId="ADAL" clId="{EB9ECC06-CD93-4B06-AA8C-CE0779542A4A}" dt="2024-09-29T14:40:26.549" v="29" actId="47"/>
        <pc:sldMkLst>
          <pc:docMk/>
          <pc:sldMk cId="717335896" sldId="935"/>
        </pc:sldMkLst>
      </pc:sldChg>
      <pc:sldChg chg="modSp mod">
        <pc:chgData name="Jasenka Begić" userId="420c8e63-a595-4467-bd93-738224b7d824" providerId="ADAL" clId="{EB9ECC06-CD93-4B06-AA8C-CE0779542A4A}" dt="2024-09-29T14:53:05.278" v="461" actId="14100"/>
        <pc:sldMkLst>
          <pc:docMk/>
          <pc:sldMk cId="546438184" sldId="938"/>
        </pc:sldMkLst>
        <pc:spChg chg="mod">
          <ac:chgData name="Jasenka Begić" userId="420c8e63-a595-4467-bd93-738224b7d824" providerId="ADAL" clId="{EB9ECC06-CD93-4B06-AA8C-CE0779542A4A}" dt="2024-09-29T14:53:05.278" v="461" actId="14100"/>
          <ac:spMkLst>
            <pc:docMk/>
            <pc:sldMk cId="546438184" sldId="938"/>
            <ac:spMk id="3" creationId="{00000000-0000-0000-0000-000000000000}"/>
          </ac:spMkLst>
        </pc:spChg>
      </pc:sldChg>
      <pc:sldChg chg="addSp delSp modSp new mod setBg">
        <pc:chgData name="Jasenka Begić" userId="420c8e63-a595-4467-bd93-738224b7d824" providerId="ADAL" clId="{EB9ECC06-CD93-4B06-AA8C-CE0779542A4A}" dt="2024-09-29T14:52:01.964" v="457" actId="2711"/>
        <pc:sldMkLst>
          <pc:docMk/>
          <pc:sldMk cId="1186945859" sldId="939"/>
        </pc:sldMkLst>
        <pc:spChg chg="mod">
          <ac:chgData name="Jasenka Begić" userId="420c8e63-a595-4467-bd93-738224b7d824" providerId="ADAL" clId="{EB9ECC06-CD93-4B06-AA8C-CE0779542A4A}" dt="2024-09-29T14:52:01.964" v="457" actId="2711"/>
          <ac:spMkLst>
            <pc:docMk/>
            <pc:sldMk cId="1186945859" sldId="939"/>
            <ac:spMk id="2" creationId="{B89D2F97-4024-AB60-E73A-492F94A1E045}"/>
          </ac:spMkLst>
        </pc:spChg>
        <pc:spChg chg="del">
          <ac:chgData name="Jasenka Begić" userId="420c8e63-a595-4467-bd93-738224b7d824" providerId="ADAL" clId="{EB9ECC06-CD93-4B06-AA8C-CE0779542A4A}" dt="2024-09-29T14:40:55.091" v="106" actId="21"/>
          <ac:spMkLst>
            <pc:docMk/>
            <pc:sldMk cId="1186945859" sldId="939"/>
            <ac:spMk id="3" creationId="{4F2A76B8-1B02-1AD5-4716-D34D6851013E}"/>
          </ac:spMkLst>
        </pc:spChg>
        <pc:spChg chg="add">
          <ac:chgData name="Jasenka Begić" userId="420c8e63-a595-4467-bd93-738224b7d824" providerId="ADAL" clId="{EB9ECC06-CD93-4B06-AA8C-CE0779542A4A}" dt="2024-09-29T14:51:53.698" v="451" actId="26606"/>
          <ac:spMkLst>
            <pc:docMk/>
            <pc:sldMk cId="1186945859" sldId="939"/>
            <ac:spMk id="7" creationId="{FFD48BC7-DC40-47DE-87EE-9F4B6ECB9ABB}"/>
          </ac:spMkLst>
        </pc:spChg>
        <pc:spChg chg="add">
          <ac:chgData name="Jasenka Begić" userId="420c8e63-a595-4467-bd93-738224b7d824" providerId="ADAL" clId="{EB9ECC06-CD93-4B06-AA8C-CE0779542A4A}" dt="2024-09-29T14:51:53.698" v="451" actId="26606"/>
          <ac:spMkLst>
            <pc:docMk/>
            <pc:sldMk cId="1186945859" sldId="939"/>
            <ac:spMk id="9" creationId="{E502BBC7-2C76-46F3-BC24-5985BC13DB88}"/>
          </ac:spMkLst>
        </pc:spChg>
        <pc:spChg chg="add">
          <ac:chgData name="Jasenka Begić" userId="420c8e63-a595-4467-bd93-738224b7d824" providerId="ADAL" clId="{EB9ECC06-CD93-4B06-AA8C-CE0779542A4A}" dt="2024-09-29T14:51:53.698" v="451" actId="26606"/>
          <ac:spMkLst>
            <pc:docMk/>
            <pc:sldMk cId="1186945859" sldId="939"/>
            <ac:spMk id="11" creationId="{C7F28D52-2A5F-4D23-81AE-7CB8B591C7AF}"/>
          </ac:spMkLst>
        </pc:spChg>
        <pc:spChg chg="add">
          <ac:chgData name="Jasenka Begić" userId="420c8e63-a595-4467-bd93-738224b7d824" providerId="ADAL" clId="{EB9ECC06-CD93-4B06-AA8C-CE0779542A4A}" dt="2024-09-29T14:51:53.698" v="451" actId="26606"/>
          <ac:spMkLst>
            <pc:docMk/>
            <pc:sldMk cId="1186945859" sldId="939"/>
            <ac:spMk id="13" creationId="{3629484E-3792-4B3D-89AD-7C8A1ED0E0D4}"/>
          </ac:spMkLst>
        </pc:spChg>
      </pc:sldChg>
      <pc:sldChg chg="del">
        <pc:chgData name="Jasenka Begić" userId="420c8e63-a595-4467-bd93-738224b7d824" providerId="ADAL" clId="{EB9ECC06-CD93-4B06-AA8C-CE0779542A4A}" dt="2024-09-29T14:36:05.727" v="11" actId="47"/>
        <pc:sldMkLst>
          <pc:docMk/>
          <pc:sldMk cId="2619309694" sldId="939"/>
        </pc:sldMkLst>
      </pc:sldChg>
      <pc:sldChg chg="addSp modSp add mod setBg">
        <pc:chgData name="Jasenka Begić" userId="420c8e63-a595-4467-bd93-738224b7d824" providerId="ADAL" clId="{EB9ECC06-CD93-4B06-AA8C-CE0779542A4A}" dt="2024-10-08T17:34:24.164" v="740" actId="255"/>
        <pc:sldMkLst>
          <pc:docMk/>
          <pc:sldMk cId="2077613316" sldId="940"/>
        </pc:sldMkLst>
        <pc:spChg chg="mod">
          <ac:chgData name="Jasenka Begić" userId="420c8e63-a595-4467-bd93-738224b7d824" providerId="ADAL" clId="{EB9ECC06-CD93-4B06-AA8C-CE0779542A4A}" dt="2024-10-08T17:34:24.164" v="740" actId="255"/>
          <ac:spMkLst>
            <pc:docMk/>
            <pc:sldMk cId="2077613316" sldId="940"/>
            <ac:spMk id="3" creationId="{00000000-0000-0000-0000-000000000000}"/>
          </ac:spMkLst>
        </pc:spChg>
        <pc:spChg chg="add">
          <ac:chgData name="Jasenka Begić" userId="420c8e63-a595-4467-bd93-738224b7d824" providerId="ADAL" clId="{EB9ECC06-CD93-4B06-AA8C-CE0779542A4A}" dt="2024-10-08T17:34:19.325" v="739" actId="26606"/>
          <ac:spMkLst>
            <pc:docMk/>
            <pc:sldMk cId="2077613316" sldId="940"/>
            <ac:spMk id="8" creationId="{907EF6B7-1338-4443-8C46-6A318D952DFD}"/>
          </ac:spMkLst>
        </pc:spChg>
        <pc:spChg chg="add">
          <ac:chgData name="Jasenka Begić" userId="420c8e63-a595-4467-bd93-738224b7d824" providerId="ADAL" clId="{EB9ECC06-CD93-4B06-AA8C-CE0779542A4A}" dt="2024-10-08T17:34:19.325" v="739" actId="26606"/>
          <ac:spMkLst>
            <pc:docMk/>
            <pc:sldMk cId="2077613316" sldId="940"/>
            <ac:spMk id="10" creationId="{DAAE4CDD-124C-4DCF-9584-B6033B545DD5}"/>
          </ac:spMkLst>
        </pc:spChg>
        <pc:spChg chg="add">
          <ac:chgData name="Jasenka Begić" userId="420c8e63-a595-4467-bd93-738224b7d824" providerId="ADAL" clId="{EB9ECC06-CD93-4B06-AA8C-CE0779542A4A}" dt="2024-10-08T17:34:19.325" v="739" actId="26606"/>
          <ac:spMkLst>
            <pc:docMk/>
            <pc:sldMk cId="2077613316" sldId="940"/>
            <ac:spMk id="12" creationId="{081E4A58-353D-44AE-B2FC-2A74E2E400F7}"/>
          </ac:spMkLst>
        </pc:spChg>
      </pc:sldChg>
      <pc:sldChg chg="addSp modSp add mod setBg">
        <pc:chgData name="Jasenka Begić" userId="420c8e63-a595-4467-bd93-738224b7d824" providerId="ADAL" clId="{EB9ECC06-CD93-4B06-AA8C-CE0779542A4A}" dt="2024-10-08T17:53:25.907" v="1654" actId="113"/>
        <pc:sldMkLst>
          <pc:docMk/>
          <pc:sldMk cId="995066432" sldId="941"/>
        </pc:sldMkLst>
        <pc:spChg chg="mod">
          <ac:chgData name="Jasenka Begić" userId="420c8e63-a595-4467-bd93-738224b7d824" providerId="ADAL" clId="{EB9ECC06-CD93-4B06-AA8C-CE0779542A4A}" dt="2024-10-08T17:53:25.907" v="1654" actId="113"/>
          <ac:spMkLst>
            <pc:docMk/>
            <pc:sldMk cId="995066432" sldId="941"/>
            <ac:spMk id="3" creationId="{00000000-0000-0000-0000-000000000000}"/>
          </ac:spMkLst>
        </pc:spChg>
        <pc:spChg chg="add">
          <ac:chgData name="Jasenka Begić" userId="420c8e63-a595-4467-bd93-738224b7d824" providerId="ADAL" clId="{EB9ECC06-CD93-4B06-AA8C-CE0779542A4A}" dt="2024-10-08T17:36:25.653" v="787" actId="26606"/>
          <ac:spMkLst>
            <pc:docMk/>
            <pc:sldMk cId="995066432" sldId="941"/>
            <ac:spMk id="8" creationId="{C2554CA6-288E-4202-BC52-2E5A8F0C0AED}"/>
          </ac:spMkLst>
        </pc:spChg>
        <pc:spChg chg="add">
          <ac:chgData name="Jasenka Begić" userId="420c8e63-a595-4467-bd93-738224b7d824" providerId="ADAL" clId="{EB9ECC06-CD93-4B06-AA8C-CE0779542A4A}" dt="2024-10-08T17:36:25.653" v="787" actId="26606"/>
          <ac:spMkLst>
            <pc:docMk/>
            <pc:sldMk cId="995066432" sldId="941"/>
            <ac:spMk id="10" creationId="{B10BB131-AC8E-4A8E-A5D1-36260F720C3B}"/>
          </ac:spMkLst>
        </pc:spChg>
        <pc:spChg chg="add">
          <ac:chgData name="Jasenka Begić" userId="420c8e63-a595-4467-bd93-738224b7d824" providerId="ADAL" clId="{EB9ECC06-CD93-4B06-AA8C-CE0779542A4A}" dt="2024-10-08T17:36:25.653" v="787" actId="26606"/>
          <ac:spMkLst>
            <pc:docMk/>
            <pc:sldMk cId="995066432" sldId="941"/>
            <ac:spMk id="12" creationId="{5B7778FC-632E-4DCA-A7CB-0D7731CCF970}"/>
          </ac:spMkLst>
        </pc:spChg>
        <pc:spChg chg="add">
          <ac:chgData name="Jasenka Begić" userId="420c8e63-a595-4467-bd93-738224b7d824" providerId="ADAL" clId="{EB9ECC06-CD93-4B06-AA8C-CE0779542A4A}" dt="2024-10-08T17:36:25.653" v="787" actId="26606"/>
          <ac:spMkLst>
            <pc:docMk/>
            <pc:sldMk cId="995066432" sldId="941"/>
            <ac:spMk id="14" creationId="{FA23A907-97FB-4A8F-880A-DD77401C4296}"/>
          </ac:spMkLst>
        </pc:spChg>
      </pc:sldChg>
      <pc:sldChg chg="addSp modSp new mod setBg">
        <pc:chgData name="Jasenka Begić" userId="420c8e63-a595-4467-bd93-738224b7d824" providerId="ADAL" clId="{EB9ECC06-CD93-4B06-AA8C-CE0779542A4A}" dt="2024-10-08T17:53:48.622" v="1656" actId="113"/>
        <pc:sldMkLst>
          <pc:docMk/>
          <pc:sldMk cId="93685071" sldId="942"/>
        </pc:sldMkLst>
        <pc:spChg chg="mod">
          <ac:chgData name="Jasenka Begić" userId="420c8e63-a595-4467-bd93-738224b7d824" providerId="ADAL" clId="{EB9ECC06-CD93-4B06-AA8C-CE0779542A4A}" dt="2024-10-08T17:39:45.455" v="1017" actId="26606"/>
          <ac:spMkLst>
            <pc:docMk/>
            <pc:sldMk cId="93685071" sldId="942"/>
            <ac:spMk id="2" creationId="{4F806331-5DED-AADF-F93E-252F9E137733}"/>
          </ac:spMkLst>
        </pc:spChg>
        <pc:spChg chg="mod">
          <ac:chgData name="Jasenka Begić" userId="420c8e63-a595-4467-bd93-738224b7d824" providerId="ADAL" clId="{EB9ECC06-CD93-4B06-AA8C-CE0779542A4A}" dt="2024-10-08T17:53:48.622" v="1656" actId="113"/>
          <ac:spMkLst>
            <pc:docMk/>
            <pc:sldMk cId="93685071" sldId="942"/>
            <ac:spMk id="3" creationId="{5437364D-6113-68B6-9599-E45463D9B21B}"/>
          </ac:spMkLst>
        </pc:spChg>
        <pc:spChg chg="add">
          <ac:chgData name="Jasenka Begić" userId="420c8e63-a595-4467-bd93-738224b7d824" providerId="ADAL" clId="{EB9ECC06-CD93-4B06-AA8C-CE0779542A4A}" dt="2024-10-08T17:39:45.455" v="1017" actId="26606"/>
          <ac:spMkLst>
            <pc:docMk/>
            <pc:sldMk cId="93685071" sldId="942"/>
            <ac:spMk id="8" creationId="{777A147A-9ED8-46B4-8660-1B3C2AA880B5}"/>
          </ac:spMkLst>
        </pc:spChg>
        <pc:spChg chg="add">
          <ac:chgData name="Jasenka Begić" userId="420c8e63-a595-4467-bd93-738224b7d824" providerId="ADAL" clId="{EB9ECC06-CD93-4B06-AA8C-CE0779542A4A}" dt="2024-10-08T17:39:45.455" v="1017" actId="26606"/>
          <ac:spMkLst>
            <pc:docMk/>
            <pc:sldMk cId="93685071" sldId="942"/>
            <ac:spMk id="10" creationId="{5D6C15A0-C087-4593-8414-2B4EC1CDC3DE}"/>
          </ac:spMkLst>
        </pc:spChg>
      </pc:sldChg>
      <pc:sldChg chg="addSp modSp new mod setBg">
        <pc:chgData name="Jasenka Begić" userId="420c8e63-a595-4467-bd93-738224b7d824" providerId="ADAL" clId="{EB9ECC06-CD93-4B06-AA8C-CE0779542A4A}" dt="2024-10-08T18:05:42.299" v="1887" actId="20577"/>
        <pc:sldMkLst>
          <pc:docMk/>
          <pc:sldMk cId="1648542633" sldId="943"/>
        </pc:sldMkLst>
        <pc:spChg chg="mod">
          <ac:chgData name="Jasenka Begić" userId="420c8e63-a595-4467-bd93-738224b7d824" providerId="ADAL" clId="{EB9ECC06-CD93-4B06-AA8C-CE0779542A4A}" dt="2024-10-08T17:50:52.757" v="1626" actId="255"/>
          <ac:spMkLst>
            <pc:docMk/>
            <pc:sldMk cId="1648542633" sldId="943"/>
            <ac:spMk id="2" creationId="{11C5B3E7-0D83-646D-9404-A7F570C0AB2F}"/>
          </ac:spMkLst>
        </pc:spChg>
        <pc:spChg chg="mod">
          <ac:chgData name="Jasenka Begić" userId="420c8e63-a595-4467-bd93-738224b7d824" providerId="ADAL" clId="{EB9ECC06-CD93-4B06-AA8C-CE0779542A4A}" dt="2024-10-08T18:05:42.299" v="1887" actId="20577"/>
          <ac:spMkLst>
            <pc:docMk/>
            <pc:sldMk cId="1648542633" sldId="943"/>
            <ac:spMk id="3" creationId="{92E73459-7FD2-7C89-E11C-618D09052D63}"/>
          </ac:spMkLst>
        </pc:spChg>
        <pc:spChg chg="add">
          <ac:chgData name="Jasenka Begić" userId="420c8e63-a595-4467-bd93-738224b7d824" providerId="ADAL" clId="{EB9ECC06-CD93-4B06-AA8C-CE0779542A4A}" dt="2024-10-08T17:48:01.327" v="1460" actId="26606"/>
          <ac:spMkLst>
            <pc:docMk/>
            <pc:sldMk cId="1648542633" sldId="943"/>
            <ac:spMk id="8" creationId="{081EA652-8C6A-4E69-BEB9-170809474553}"/>
          </ac:spMkLst>
        </pc:spChg>
        <pc:spChg chg="add">
          <ac:chgData name="Jasenka Begić" userId="420c8e63-a595-4467-bd93-738224b7d824" providerId="ADAL" clId="{EB9ECC06-CD93-4B06-AA8C-CE0779542A4A}" dt="2024-10-08T17:48:01.327" v="1460" actId="26606"/>
          <ac:spMkLst>
            <pc:docMk/>
            <pc:sldMk cId="1648542633" sldId="943"/>
            <ac:spMk id="10" creationId="{5298780A-33B9-4EA2-8F67-DE68AD62841B}"/>
          </ac:spMkLst>
        </pc:spChg>
        <pc:spChg chg="add">
          <ac:chgData name="Jasenka Begić" userId="420c8e63-a595-4467-bd93-738224b7d824" providerId="ADAL" clId="{EB9ECC06-CD93-4B06-AA8C-CE0779542A4A}" dt="2024-10-08T17:48:01.327" v="1460" actId="26606"/>
          <ac:spMkLst>
            <pc:docMk/>
            <pc:sldMk cId="1648542633" sldId="943"/>
            <ac:spMk id="12" creationId="{7F488E8B-4E1E-4402-8935-D4E6C02615C7}"/>
          </ac:spMkLst>
        </pc:spChg>
        <pc:cxnChg chg="add">
          <ac:chgData name="Jasenka Begić" userId="420c8e63-a595-4467-bd93-738224b7d824" providerId="ADAL" clId="{EB9ECC06-CD93-4B06-AA8C-CE0779542A4A}" dt="2024-10-08T17:48:01.327" v="1460" actId="26606"/>
          <ac:cxnSpMkLst>
            <pc:docMk/>
            <pc:sldMk cId="1648542633" sldId="943"/>
            <ac:cxnSpMk id="14" creationId="{23AAC9B5-8015-485C-ACF9-A750390E9A56}"/>
          </ac:cxnSpMkLst>
        </pc:cxnChg>
      </pc:sldChg>
      <pc:sldChg chg="addSp modSp add mod setBg">
        <pc:chgData name="Jasenka Begić" userId="420c8e63-a595-4467-bd93-738224b7d824" providerId="ADAL" clId="{EB9ECC06-CD93-4B06-AA8C-CE0779542A4A}" dt="2024-10-08T18:06:26.894" v="1919" actId="20577"/>
        <pc:sldMkLst>
          <pc:docMk/>
          <pc:sldMk cId="1137428398" sldId="944"/>
        </pc:sldMkLst>
        <pc:spChg chg="mod">
          <ac:chgData name="Jasenka Begić" userId="420c8e63-a595-4467-bd93-738224b7d824" providerId="ADAL" clId="{EB9ECC06-CD93-4B06-AA8C-CE0779542A4A}" dt="2024-10-08T18:06:17.138" v="1906" actId="1076"/>
          <ac:spMkLst>
            <pc:docMk/>
            <pc:sldMk cId="1137428398" sldId="944"/>
            <ac:spMk id="2" creationId="{11C5B3E7-0D83-646D-9404-A7F570C0AB2F}"/>
          </ac:spMkLst>
        </pc:spChg>
        <pc:spChg chg="mod">
          <ac:chgData name="Jasenka Begić" userId="420c8e63-a595-4467-bd93-738224b7d824" providerId="ADAL" clId="{EB9ECC06-CD93-4B06-AA8C-CE0779542A4A}" dt="2024-10-08T18:06:26.894" v="1919" actId="20577"/>
          <ac:spMkLst>
            <pc:docMk/>
            <pc:sldMk cId="1137428398" sldId="944"/>
            <ac:spMk id="3" creationId="{92E73459-7FD2-7C89-E11C-618D09052D63}"/>
          </ac:spMkLst>
        </pc:spChg>
        <pc:spChg chg="add">
          <ac:chgData name="Jasenka Begić" userId="420c8e63-a595-4467-bd93-738224b7d824" providerId="ADAL" clId="{EB9ECC06-CD93-4B06-AA8C-CE0779542A4A}" dt="2024-10-08T17:48:33.383" v="1506" actId="26606"/>
          <ac:spMkLst>
            <pc:docMk/>
            <pc:sldMk cId="1137428398" sldId="944"/>
            <ac:spMk id="8" creationId="{081EA652-8C6A-4E69-BEB9-170809474553}"/>
          </ac:spMkLst>
        </pc:spChg>
        <pc:spChg chg="add">
          <ac:chgData name="Jasenka Begić" userId="420c8e63-a595-4467-bd93-738224b7d824" providerId="ADAL" clId="{EB9ECC06-CD93-4B06-AA8C-CE0779542A4A}" dt="2024-10-08T17:48:33.383" v="1506" actId="26606"/>
          <ac:spMkLst>
            <pc:docMk/>
            <pc:sldMk cId="1137428398" sldId="944"/>
            <ac:spMk id="10" creationId="{5298780A-33B9-4EA2-8F67-DE68AD62841B}"/>
          </ac:spMkLst>
        </pc:spChg>
        <pc:spChg chg="add">
          <ac:chgData name="Jasenka Begić" userId="420c8e63-a595-4467-bd93-738224b7d824" providerId="ADAL" clId="{EB9ECC06-CD93-4B06-AA8C-CE0779542A4A}" dt="2024-10-08T17:48:33.383" v="1506" actId="26606"/>
          <ac:spMkLst>
            <pc:docMk/>
            <pc:sldMk cId="1137428398" sldId="944"/>
            <ac:spMk id="12" creationId="{7F488E8B-4E1E-4402-8935-D4E6C02615C7}"/>
          </ac:spMkLst>
        </pc:spChg>
      </pc:sldChg>
      <pc:sldChg chg="modSp new mod modAnim">
        <pc:chgData name="Jasenka Begić" userId="420c8e63-a595-4467-bd93-738224b7d824" providerId="ADAL" clId="{EB9ECC06-CD93-4B06-AA8C-CE0779542A4A}" dt="2024-10-08T18:22:54.369" v="2319" actId="20577"/>
        <pc:sldMkLst>
          <pc:docMk/>
          <pc:sldMk cId="3132238969" sldId="945"/>
        </pc:sldMkLst>
        <pc:spChg chg="mod">
          <ac:chgData name="Jasenka Begić" userId="420c8e63-a595-4467-bd93-738224b7d824" providerId="ADAL" clId="{EB9ECC06-CD93-4B06-AA8C-CE0779542A4A}" dt="2024-10-08T18:17:10.718" v="2017" actId="20577"/>
          <ac:spMkLst>
            <pc:docMk/>
            <pc:sldMk cId="3132238969" sldId="945"/>
            <ac:spMk id="2" creationId="{5664D1AC-E27F-BEB7-D311-E4867E1D742B}"/>
          </ac:spMkLst>
        </pc:spChg>
        <pc:spChg chg="mod">
          <ac:chgData name="Jasenka Begić" userId="420c8e63-a595-4467-bd93-738224b7d824" providerId="ADAL" clId="{EB9ECC06-CD93-4B06-AA8C-CE0779542A4A}" dt="2024-10-08T18:22:54.369" v="2319" actId="20577"/>
          <ac:spMkLst>
            <pc:docMk/>
            <pc:sldMk cId="3132238969" sldId="945"/>
            <ac:spMk id="3" creationId="{167AEEF9-8F38-43C7-14CD-18283E61EF8E}"/>
          </ac:spMkLst>
        </pc:spChg>
      </pc:sldChg>
      <pc:sldMasterChg chg="del delSldLayout">
        <pc:chgData name="Jasenka Begić" userId="420c8e63-a595-4467-bd93-738224b7d824" providerId="ADAL" clId="{EB9ECC06-CD93-4B06-AA8C-CE0779542A4A}" dt="2024-09-29T14:48:19.697" v="371" actId="47"/>
        <pc:sldMasterMkLst>
          <pc:docMk/>
          <pc:sldMasterMk cId="4108286876" sldId="2147483662"/>
        </pc:sldMasterMkLst>
        <pc:sldLayoutChg chg="del">
          <pc:chgData name="Jasenka Begić" userId="420c8e63-a595-4467-bd93-738224b7d824" providerId="ADAL" clId="{EB9ECC06-CD93-4B06-AA8C-CE0779542A4A}" dt="2024-09-29T14:48:19.697" v="371" actId="47"/>
          <pc:sldLayoutMkLst>
            <pc:docMk/>
            <pc:sldMasterMk cId="4108286876" sldId="2147483662"/>
            <pc:sldLayoutMk cId="3743111384" sldId="2147483663"/>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381890345" sldId="2147483664"/>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2302521692" sldId="2147483665"/>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1035288034" sldId="2147483666"/>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4294465087" sldId="2147483667"/>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786959033" sldId="2147483668"/>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3292976026" sldId="2147483669"/>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1124708452" sldId="2147483670"/>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2116571732" sldId="2147483671"/>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1581742409" sldId="2147483672"/>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2719197827" sldId="2147483673"/>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2563956780" sldId="2147483674"/>
          </pc:sldLayoutMkLst>
        </pc:sldLayoutChg>
        <pc:sldLayoutChg chg="del">
          <pc:chgData name="Jasenka Begić" userId="420c8e63-a595-4467-bd93-738224b7d824" providerId="ADAL" clId="{EB9ECC06-CD93-4B06-AA8C-CE0779542A4A}" dt="2024-09-29T14:48:19.697" v="371" actId="47"/>
          <pc:sldLayoutMkLst>
            <pc:docMk/>
            <pc:sldMasterMk cId="4108286876" sldId="2147483662"/>
            <pc:sldLayoutMk cId="956183349" sldId="2147483675"/>
          </pc:sldLayoutMkLst>
        </pc:sldLayoutChg>
      </pc:sldMasterChg>
      <pc:sldMasterChg chg="del delSldLayout">
        <pc:chgData name="Jasenka Begić" userId="420c8e63-a595-4467-bd93-738224b7d824" providerId="ADAL" clId="{EB9ECC06-CD93-4B06-AA8C-CE0779542A4A}" dt="2024-09-29T14:36:05.727" v="11" actId="47"/>
        <pc:sldMasterMkLst>
          <pc:docMk/>
          <pc:sldMasterMk cId="2022227500" sldId="2147483676"/>
        </pc:sldMasterMkLst>
        <pc:sldLayoutChg chg="del">
          <pc:chgData name="Jasenka Begić" userId="420c8e63-a595-4467-bd93-738224b7d824" providerId="ADAL" clId="{EB9ECC06-CD93-4B06-AA8C-CE0779542A4A}" dt="2024-09-29T14:36:05.727" v="11" actId="47"/>
          <pc:sldLayoutMkLst>
            <pc:docMk/>
            <pc:sldMasterMk cId="2022227500" sldId="2147483676"/>
            <pc:sldLayoutMk cId="2862230984" sldId="2147483677"/>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2911162976" sldId="2147483678"/>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1355787452" sldId="2147483679"/>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3637118922" sldId="2147483680"/>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420043666" sldId="2147483681"/>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2991882032" sldId="2147483682"/>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4175218502" sldId="2147483683"/>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588036607" sldId="2147483684"/>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1899249341" sldId="2147483685"/>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3098296800" sldId="2147483686"/>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3627180011" sldId="2147483687"/>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3621772857" sldId="2147483688"/>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2060485404" sldId="2147483689"/>
          </pc:sldLayoutMkLst>
        </pc:sldLayoutChg>
        <pc:sldLayoutChg chg="del">
          <pc:chgData name="Jasenka Begić" userId="420c8e63-a595-4467-bd93-738224b7d824" providerId="ADAL" clId="{EB9ECC06-CD93-4B06-AA8C-CE0779542A4A}" dt="2024-09-29T14:36:05.727" v="11" actId="47"/>
          <pc:sldLayoutMkLst>
            <pc:docMk/>
            <pc:sldMasterMk cId="2022227500" sldId="2147483676"/>
            <pc:sldLayoutMk cId="1148104486" sldId="214748369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F65E1-96E8-43D8-A4B1-C4412E67CC37}"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0015F2C-EDCC-4428-A789-C69317E559EE}">
      <dgm:prSet custT="1"/>
      <dgm:spPr/>
      <dgm:t>
        <a:bodyPr/>
        <a:lstStyle/>
        <a:p>
          <a:r>
            <a:rPr lang="hr-HR" sz="2200" dirty="0">
              <a:latin typeface="Arial" panose="020B0604020202020204" pitchFamily="34" charset="0"/>
              <a:cs typeface="Arial" panose="020B0604020202020204" pitchFamily="34" charset="0"/>
            </a:rPr>
            <a:t>Djelatnost </a:t>
          </a:r>
          <a:r>
            <a:rPr lang="hr-HR" sz="2200" b="1" dirty="0">
              <a:latin typeface="Arial" panose="020B0604020202020204" pitchFamily="34" charset="0"/>
              <a:cs typeface="Arial" panose="020B0604020202020204" pitchFamily="34" charset="0"/>
            </a:rPr>
            <a:t>ovlaštene ustanove </a:t>
          </a:r>
          <a:r>
            <a:rPr lang="hr-HR" sz="2200" dirty="0">
              <a:latin typeface="Arial" panose="020B0604020202020204" pitchFamily="34" charset="0"/>
              <a:cs typeface="Arial" panose="020B0604020202020204" pitchFamily="34" charset="0"/>
            </a:rPr>
            <a:t>koja se izvodi prema </a:t>
          </a:r>
          <a:r>
            <a:rPr lang="hr-HR" sz="2200" b="1" dirty="0">
              <a:latin typeface="Arial" panose="020B0604020202020204" pitchFamily="34" charset="0"/>
              <a:cs typeface="Arial" panose="020B0604020202020204" pitchFamily="34" charset="0"/>
            </a:rPr>
            <a:t>odobrenim programima </a:t>
          </a:r>
          <a:r>
            <a:rPr lang="hr-HR" sz="2200" dirty="0">
              <a:latin typeface="Arial" panose="020B0604020202020204" pitchFamily="34" charset="0"/>
              <a:cs typeface="Arial" panose="020B0604020202020204" pitchFamily="34" charset="0"/>
            </a:rPr>
            <a:t>s ciljem stjecanja i unapređenja znanja, vještina i kompetencija u užem smislu (pripadajuće samostalnosti i odgovornosti) za osobne, društvene i profesionalne potrebe</a:t>
          </a:r>
          <a:endParaRPr lang="en-US" sz="2200" dirty="0">
            <a:latin typeface="Arial" panose="020B0604020202020204" pitchFamily="34" charset="0"/>
            <a:cs typeface="Arial" panose="020B0604020202020204" pitchFamily="34" charset="0"/>
          </a:endParaRPr>
        </a:p>
      </dgm:t>
    </dgm:pt>
    <dgm:pt modelId="{F5F7074E-1FF6-47FC-8909-D813F4405591}" type="parTrans" cxnId="{1FE32B02-F9DF-4804-8445-A289DDA1FF95}">
      <dgm:prSet/>
      <dgm:spPr/>
      <dgm:t>
        <a:bodyPr/>
        <a:lstStyle/>
        <a:p>
          <a:endParaRPr lang="en-US"/>
        </a:p>
      </dgm:t>
    </dgm:pt>
    <dgm:pt modelId="{016173E4-C088-4DB4-9751-D770C3D0D23E}" type="sibTrans" cxnId="{1FE32B02-F9DF-4804-8445-A289DDA1FF95}">
      <dgm:prSet/>
      <dgm:spPr/>
      <dgm:t>
        <a:bodyPr/>
        <a:lstStyle/>
        <a:p>
          <a:endParaRPr lang="en-US"/>
        </a:p>
      </dgm:t>
    </dgm:pt>
    <dgm:pt modelId="{E0C89FE0-FBF6-4347-8115-86E1340450D4}">
      <dgm:prSet custT="1"/>
      <dgm:spPr/>
      <dgm:t>
        <a:bodyPr/>
        <a:lstStyle/>
        <a:p>
          <a:r>
            <a:rPr lang="hr-HR" sz="3800" dirty="0">
              <a:latin typeface="Arial" panose="020B0604020202020204" pitchFamily="34" charset="0"/>
              <a:cs typeface="Arial" panose="020B0604020202020204" pitchFamily="34" charset="0"/>
            </a:rPr>
            <a:t>Izdaje se </a:t>
          </a:r>
          <a:r>
            <a:rPr lang="hr-HR" sz="3800" b="1" dirty="0">
              <a:latin typeface="Arial" panose="020B0604020202020204" pitchFamily="34" charset="0"/>
              <a:cs typeface="Arial" panose="020B0604020202020204" pitchFamily="34" charset="0"/>
            </a:rPr>
            <a:t>javna isprava </a:t>
          </a:r>
          <a:r>
            <a:rPr lang="hr-HR" sz="3800" b="0" dirty="0">
              <a:latin typeface="Arial" panose="020B0604020202020204" pitchFamily="34" charset="0"/>
              <a:cs typeface="Arial" panose="020B0604020202020204" pitchFamily="34" charset="0"/>
            </a:rPr>
            <a:t>koja je usporediva u drugim zemljama</a:t>
          </a:r>
          <a:endParaRPr lang="en-US" sz="3800" b="0" dirty="0">
            <a:latin typeface="Arial" panose="020B0604020202020204" pitchFamily="34" charset="0"/>
            <a:cs typeface="Arial" panose="020B0604020202020204" pitchFamily="34" charset="0"/>
          </a:endParaRPr>
        </a:p>
      </dgm:t>
    </dgm:pt>
    <dgm:pt modelId="{6E9ECE61-798B-4DC7-8BD8-A59416F1943D}" type="parTrans" cxnId="{7FB0230B-F6C5-4846-9895-DD7448421330}">
      <dgm:prSet/>
      <dgm:spPr/>
      <dgm:t>
        <a:bodyPr/>
        <a:lstStyle/>
        <a:p>
          <a:endParaRPr lang="en-US"/>
        </a:p>
      </dgm:t>
    </dgm:pt>
    <dgm:pt modelId="{F05445D9-DCE4-449D-BDA2-2CE12F70F359}" type="sibTrans" cxnId="{7FB0230B-F6C5-4846-9895-DD7448421330}">
      <dgm:prSet/>
      <dgm:spPr/>
      <dgm:t>
        <a:bodyPr/>
        <a:lstStyle/>
        <a:p>
          <a:endParaRPr lang="en-US"/>
        </a:p>
      </dgm:t>
    </dgm:pt>
    <dgm:pt modelId="{528B2466-8807-4EF4-A510-1DEB8F3D71C6}" type="pres">
      <dgm:prSet presAssocID="{476F65E1-96E8-43D8-A4B1-C4412E67CC37}" presName="hierChild1" presStyleCnt="0">
        <dgm:presLayoutVars>
          <dgm:chPref val="1"/>
          <dgm:dir/>
          <dgm:animOne val="branch"/>
          <dgm:animLvl val="lvl"/>
          <dgm:resizeHandles/>
        </dgm:presLayoutVars>
      </dgm:prSet>
      <dgm:spPr/>
    </dgm:pt>
    <dgm:pt modelId="{B7B97D35-2BC8-4D4F-82BB-C8C022476CCE}" type="pres">
      <dgm:prSet presAssocID="{E0015F2C-EDCC-4428-A789-C69317E559EE}" presName="hierRoot1" presStyleCnt="0"/>
      <dgm:spPr/>
    </dgm:pt>
    <dgm:pt modelId="{9F526C54-07B5-401D-A5E3-D32D740A9602}" type="pres">
      <dgm:prSet presAssocID="{E0015F2C-EDCC-4428-A789-C69317E559EE}" presName="composite" presStyleCnt="0"/>
      <dgm:spPr/>
    </dgm:pt>
    <dgm:pt modelId="{28B6D4A6-792D-4F10-93C8-F948420FC7FA}" type="pres">
      <dgm:prSet presAssocID="{E0015F2C-EDCC-4428-A789-C69317E559EE}" presName="background" presStyleLbl="node0" presStyleIdx="0" presStyleCnt="2"/>
      <dgm:spPr/>
    </dgm:pt>
    <dgm:pt modelId="{D61DB1DB-16CF-4BC3-B78B-4ADEAAEDA5E1}" type="pres">
      <dgm:prSet presAssocID="{E0015F2C-EDCC-4428-A789-C69317E559EE}" presName="text" presStyleLbl="fgAcc0" presStyleIdx="0" presStyleCnt="2">
        <dgm:presLayoutVars>
          <dgm:chPref val="3"/>
        </dgm:presLayoutVars>
      </dgm:prSet>
      <dgm:spPr/>
    </dgm:pt>
    <dgm:pt modelId="{90F7C2A1-229A-4F20-874A-F4093F2D5829}" type="pres">
      <dgm:prSet presAssocID="{E0015F2C-EDCC-4428-A789-C69317E559EE}" presName="hierChild2" presStyleCnt="0"/>
      <dgm:spPr/>
    </dgm:pt>
    <dgm:pt modelId="{F89A762F-657D-43A8-AC81-9F04CCE3C14A}" type="pres">
      <dgm:prSet presAssocID="{E0C89FE0-FBF6-4347-8115-86E1340450D4}" presName="hierRoot1" presStyleCnt="0"/>
      <dgm:spPr/>
    </dgm:pt>
    <dgm:pt modelId="{DA94FEEF-51CF-4D31-8693-F0DBF194C890}" type="pres">
      <dgm:prSet presAssocID="{E0C89FE0-FBF6-4347-8115-86E1340450D4}" presName="composite" presStyleCnt="0"/>
      <dgm:spPr/>
    </dgm:pt>
    <dgm:pt modelId="{47497245-1751-45C4-8395-EF29206F8E1D}" type="pres">
      <dgm:prSet presAssocID="{E0C89FE0-FBF6-4347-8115-86E1340450D4}" presName="background" presStyleLbl="node0" presStyleIdx="1" presStyleCnt="2"/>
      <dgm:spPr/>
    </dgm:pt>
    <dgm:pt modelId="{A1C1F6C1-1141-4710-A2C2-42B37161A8DC}" type="pres">
      <dgm:prSet presAssocID="{E0C89FE0-FBF6-4347-8115-86E1340450D4}" presName="text" presStyleLbl="fgAcc0" presStyleIdx="1" presStyleCnt="2">
        <dgm:presLayoutVars>
          <dgm:chPref val="3"/>
        </dgm:presLayoutVars>
      </dgm:prSet>
      <dgm:spPr/>
    </dgm:pt>
    <dgm:pt modelId="{652615E7-13FB-4CF0-906B-2C568596C6F7}" type="pres">
      <dgm:prSet presAssocID="{E0C89FE0-FBF6-4347-8115-86E1340450D4}" presName="hierChild2" presStyleCnt="0"/>
      <dgm:spPr/>
    </dgm:pt>
  </dgm:ptLst>
  <dgm:cxnLst>
    <dgm:cxn modelId="{1FE32B02-F9DF-4804-8445-A289DDA1FF95}" srcId="{476F65E1-96E8-43D8-A4B1-C4412E67CC37}" destId="{E0015F2C-EDCC-4428-A789-C69317E559EE}" srcOrd="0" destOrd="0" parTransId="{F5F7074E-1FF6-47FC-8909-D813F4405591}" sibTransId="{016173E4-C088-4DB4-9751-D770C3D0D23E}"/>
    <dgm:cxn modelId="{7FB0230B-F6C5-4846-9895-DD7448421330}" srcId="{476F65E1-96E8-43D8-A4B1-C4412E67CC37}" destId="{E0C89FE0-FBF6-4347-8115-86E1340450D4}" srcOrd="1" destOrd="0" parTransId="{6E9ECE61-798B-4DC7-8BD8-A59416F1943D}" sibTransId="{F05445D9-DCE4-449D-BDA2-2CE12F70F359}"/>
    <dgm:cxn modelId="{00F4ED35-144F-47BA-A25E-CC9A27D675B0}" type="presOf" srcId="{476F65E1-96E8-43D8-A4B1-C4412E67CC37}" destId="{528B2466-8807-4EF4-A510-1DEB8F3D71C6}" srcOrd="0" destOrd="0" presId="urn:microsoft.com/office/officeart/2005/8/layout/hierarchy1"/>
    <dgm:cxn modelId="{CE4C145D-5D88-4421-BE3C-AF45DFAFB6B0}" type="presOf" srcId="{E0C89FE0-FBF6-4347-8115-86E1340450D4}" destId="{A1C1F6C1-1141-4710-A2C2-42B37161A8DC}" srcOrd="0" destOrd="0" presId="urn:microsoft.com/office/officeart/2005/8/layout/hierarchy1"/>
    <dgm:cxn modelId="{919DFE73-C00A-4E6D-9378-264C8F3DFB2E}" type="presOf" srcId="{E0015F2C-EDCC-4428-A789-C69317E559EE}" destId="{D61DB1DB-16CF-4BC3-B78B-4ADEAAEDA5E1}" srcOrd="0" destOrd="0" presId="urn:microsoft.com/office/officeart/2005/8/layout/hierarchy1"/>
    <dgm:cxn modelId="{E55948D7-A748-4F51-8503-A4F18C81BC38}" type="presParOf" srcId="{528B2466-8807-4EF4-A510-1DEB8F3D71C6}" destId="{B7B97D35-2BC8-4D4F-82BB-C8C022476CCE}" srcOrd="0" destOrd="0" presId="urn:microsoft.com/office/officeart/2005/8/layout/hierarchy1"/>
    <dgm:cxn modelId="{656A60DB-0E5A-466F-9746-A6E9B3099195}" type="presParOf" srcId="{B7B97D35-2BC8-4D4F-82BB-C8C022476CCE}" destId="{9F526C54-07B5-401D-A5E3-D32D740A9602}" srcOrd="0" destOrd="0" presId="urn:microsoft.com/office/officeart/2005/8/layout/hierarchy1"/>
    <dgm:cxn modelId="{34690AC6-A88F-41A1-AF10-21FF66E39E74}" type="presParOf" srcId="{9F526C54-07B5-401D-A5E3-D32D740A9602}" destId="{28B6D4A6-792D-4F10-93C8-F948420FC7FA}" srcOrd="0" destOrd="0" presId="urn:microsoft.com/office/officeart/2005/8/layout/hierarchy1"/>
    <dgm:cxn modelId="{18674A3E-B256-4B1B-8705-4EDC0E80B4BC}" type="presParOf" srcId="{9F526C54-07B5-401D-A5E3-D32D740A9602}" destId="{D61DB1DB-16CF-4BC3-B78B-4ADEAAEDA5E1}" srcOrd="1" destOrd="0" presId="urn:microsoft.com/office/officeart/2005/8/layout/hierarchy1"/>
    <dgm:cxn modelId="{C6B6E33A-09C6-4FDB-90CC-0E1DC16FA57F}" type="presParOf" srcId="{B7B97D35-2BC8-4D4F-82BB-C8C022476CCE}" destId="{90F7C2A1-229A-4F20-874A-F4093F2D5829}" srcOrd="1" destOrd="0" presId="urn:microsoft.com/office/officeart/2005/8/layout/hierarchy1"/>
    <dgm:cxn modelId="{5331DFC9-E88B-4898-AF7D-A398E20451EE}" type="presParOf" srcId="{528B2466-8807-4EF4-A510-1DEB8F3D71C6}" destId="{F89A762F-657D-43A8-AC81-9F04CCE3C14A}" srcOrd="1" destOrd="0" presId="urn:microsoft.com/office/officeart/2005/8/layout/hierarchy1"/>
    <dgm:cxn modelId="{BE8FBCFB-6022-4C79-9CF9-AEB13A7AC44B}" type="presParOf" srcId="{F89A762F-657D-43A8-AC81-9F04CCE3C14A}" destId="{DA94FEEF-51CF-4D31-8693-F0DBF194C890}" srcOrd="0" destOrd="0" presId="urn:microsoft.com/office/officeart/2005/8/layout/hierarchy1"/>
    <dgm:cxn modelId="{ADFE695D-63C6-42B8-B87D-7F91F02B867A}" type="presParOf" srcId="{DA94FEEF-51CF-4D31-8693-F0DBF194C890}" destId="{47497245-1751-45C4-8395-EF29206F8E1D}" srcOrd="0" destOrd="0" presId="urn:microsoft.com/office/officeart/2005/8/layout/hierarchy1"/>
    <dgm:cxn modelId="{44F5B450-F4A6-4AF7-A1B5-28C88B3B7D5A}" type="presParOf" srcId="{DA94FEEF-51CF-4D31-8693-F0DBF194C890}" destId="{A1C1F6C1-1141-4710-A2C2-42B37161A8DC}" srcOrd="1" destOrd="0" presId="urn:microsoft.com/office/officeart/2005/8/layout/hierarchy1"/>
    <dgm:cxn modelId="{84C5A8B0-D355-49B4-90D5-E6F3377FCEAF}" type="presParOf" srcId="{F89A762F-657D-43A8-AC81-9F04CCE3C14A}" destId="{652615E7-13FB-4CF0-906B-2C568596C6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E98A8-4F44-4782-AADB-B97045B45F9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CB3945D-FD21-4170-B016-87CFE05BC8C4}">
      <dgm:prSet/>
      <dgm:spPr/>
      <dgm:t>
        <a:bodyPr/>
        <a:lstStyle/>
        <a:p>
          <a:r>
            <a:rPr lang="en-US" dirty="0" err="1">
              <a:latin typeface="Arial" panose="020B0604020202020204" pitchFamily="34" charset="0"/>
              <a:cs typeface="Arial" panose="020B0604020202020204" pitchFamily="34" charset="0"/>
            </a:rPr>
            <a:t>Podijelite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projekte</a:t>
          </a:r>
          <a:r>
            <a:rPr lang="hr-HR" dirty="0">
              <a:latin typeface="Arial" panose="020B0604020202020204" pitchFamily="34" charset="0"/>
              <a:cs typeface="Arial" panose="020B0604020202020204" pitchFamily="34" charset="0"/>
            </a:rPr>
            <a:t>/kolegije</a:t>
          </a:r>
          <a:r>
            <a:rPr lang="en-US" dirty="0">
              <a:latin typeface="Arial" panose="020B0604020202020204" pitchFamily="34" charset="0"/>
              <a:cs typeface="Arial" panose="020B0604020202020204" pitchFamily="34" charset="0"/>
            </a:rPr>
            <a:t> u </a:t>
          </a:r>
          <a:r>
            <a:rPr lang="en-US" dirty="0" err="1">
              <a:latin typeface="Arial" panose="020B0604020202020204" pitchFamily="34" charset="0"/>
              <a:cs typeface="Arial" panose="020B0604020202020204" pitchFamily="34" charset="0"/>
            </a:rPr>
            <a:t>niz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koraka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rasporedite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korake</a:t>
          </a:r>
          <a:r>
            <a:rPr lang="en-US" dirty="0">
              <a:latin typeface="Arial" panose="020B0604020202020204" pitchFamily="34" charset="0"/>
              <a:cs typeface="Arial" panose="020B0604020202020204" pitchFamily="34" charset="0"/>
            </a:rPr>
            <a:t> u </a:t>
          </a:r>
          <a:r>
            <a:rPr lang="en-US" dirty="0" err="1">
              <a:latin typeface="Arial" panose="020B0604020202020204" pitchFamily="34" charset="0"/>
              <a:cs typeface="Arial" panose="020B0604020202020204" pitchFamily="34" charset="0"/>
            </a:rPr>
            <a:t>svoj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kalendar</a:t>
          </a:r>
          <a:endParaRPr lang="en-US" dirty="0">
            <a:latin typeface="Arial" panose="020B0604020202020204" pitchFamily="34" charset="0"/>
            <a:cs typeface="Arial" panose="020B0604020202020204" pitchFamily="34" charset="0"/>
          </a:endParaRPr>
        </a:p>
      </dgm:t>
    </dgm:pt>
    <dgm:pt modelId="{F8FEDFF9-24E5-44D0-B370-7D71868F2B89}" type="parTrans" cxnId="{EB3F69B9-D531-475D-A5E6-7BBD7AF06BDB}">
      <dgm:prSet/>
      <dgm:spPr/>
      <dgm:t>
        <a:bodyPr/>
        <a:lstStyle/>
        <a:p>
          <a:endParaRPr lang="en-US"/>
        </a:p>
      </dgm:t>
    </dgm:pt>
    <dgm:pt modelId="{E61217AB-FF83-4CBD-84B5-6EF7473FE410}" type="sibTrans" cxnId="{EB3F69B9-D531-475D-A5E6-7BBD7AF06BDB}">
      <dgm:prSet/>
      <dgm:spPr/>
      <dgm:t>
        <a:bodyPr/>
        <a:lstStyle/>
        <a:p>
          <a:endParaRPr lang="en-US"/>
        </a:p>
      </dgm:t>
    </dgm:pt>
    <dgm:pt modelId="{399CAABF-01AE-461B-9C24-73640D710056}">
      <dgm:prSet/>
      <dgm:spPr/>
      <dgm:t>
        <a:bodyPr/>
        <a:lstStyle/>
        <a:p>
          <a:r>
            <a:rPr lang="en-US" dirty="0" err="1">
              <a:latin typeface="Arial" panose="020B0604020202020204" pitchFamily="34" charset="0"/>
              <a:cs typeface="Arial" panose="020B0604020202020204" pitchFamily="34" charset="0"/>
            </a:rPr>
            <a:t>Navedite</a:t>
          </a:r>
          <a:r>
            <a:rPr lang="hr-HR" dirty="0">
              <a:latin typeface="Arial" panose="020B0604020202020204" pitchFamily="34" charset="0"/>
              <a:cs typeface="Arial" panose="020B0604020202020204" pitchFamily="34" charset="0"/>
            </a:rPr>
            <a:t> što je sve potrebno raditi u tim koracima, odredite termine u svojem kalendaru kada ćete raditi na zadacima</a:t>
          </a:r>
          <a:endParaRPr lang="en-US" dirty="0">
            <a:latin typeface="Arial" panose="020B0604020202020204" pitchFamily="34" charset="0"/>
            <a:cs typeface="Arial" panose="020B0604020202020204" pitchFamily="34" charset="0"/>
          </a:endParaRPr>
        </a:p>
      </dgm:t>
    </dgm:pt>
    <dgm:pt modelId="{FECDADBD-3F9F-4D73-98AF-C0B86501FD63}" type="parTrans" cxnId="{84150E69-9452-44C9-8519-024E3E797690}">
      <dgm:prSet/>
      <dgm:spPr/>
      <dgm:t>
        <a:bodyPr/>
        <a:lstStyle/>
        <a:p>
          <a:endParaRPr lang="en-US"/>
        </a:p>
      </dgm:t>
    </dgm:pt>
    <dgm:pt modelId="{D684E8BD-B62D-43C2-88C3-E3A80191504E}" type="sibTrans" cxnId="{84150E69-9452-44C9-8519-024E3E797690}">
      <dgm:prSet/>
      <dgm:spPr/>
      <dgm:t>
        <a:bodyPr/>
        <a:lstStyle/>
        <a:p>
          <a:endParaRPr lang="en-US"/>
        </a:p>
      </dgm:t>
    </dgm:pt>
    <dgm:pt modelId="{91BF02C0-B270-4F61-A025-030937F7BE8F}">
      <dgm:prSet/>
      <dgm:spPr/>
      <dgm:t>
        <a:bodyPr/>
        <a:lstStyle/>
        <a:p>
          <a:r>
            <a:rPr lang="en-US" dirty="0" err="1">
              <a:latin typeface="Arial" panose="020B0604020202020204" pitchFamily="34" charset="0"/>
              <a:cs typeface="Arial" panose="020B0604020202020204" pitchFamily="34" charset="0"/>
            </a:rPr>
            <a:t>Procijenite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koliko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vremena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treba</a:t>
          </a:r>
          <a:r>
            <a:rPr lang="hr-HR" dirty="0">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izdvojiti</a:t>
          </a:r>
          <a:r>
            <a:rPr lang="en-US" dirty="0">
              <a:latin typeface="Arial" panose="020B0604020202020204" pitchFamily="34" charset="0"/>
              <a:cs typeface="Arial" panose="020B0604020202020204" pitchFamily="34" charset="0"/>
            </a:rPr>
            <a:t> za </a:t>
          </a:r>
          <a:r>
            <a:rPr lang="en-US" dirty="0" err="1">
              <a:latin typeface="Arial" panose="020B0604020202020204" pitchFamily="34" charset="0"/>
              <a:cs typeface="Arial" panose="020B0604020202020204" pitchFamily="34" charset="0"/>
            </a:rPr>
            <a:t>svaki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zadatak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izradite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dnevni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raspored</a:t>
          </a:r>
          <a:endParaRPr lang="en-US" dirty="0">
            <a:latin typeface="Arial" panose="020B0604020202020204" pitchFamily="34" charset="0"/>
            <a:cs typeface="Arial" panose="020B0604020202020204" pitchFamily="34" charset="0"/>
          </a:endParaRPr>
        </a:p>
      </dgm:t>
    </dgm:pt>
    <dgm:pt modelId="{65046986-89B5-4220-8628-8471EC11449F}" type="parTrans" cxnId="{2BDA5E4D-29F2-46A6-AD33-65F4759DAA3D}">
      <dgm:prSet/>
      <dgm:spPr/>
      <dgm:t>
        <a:bodyPr/>
        <a:lstStyle/>
        <a:p>
          <a:endParaRPr lang="en-US"/>
        </a:p>
      </dgm:t>
    </dgm:pt>
    <dgm:pt modelId="{0EEE4840-2E7F-421D-9AF3-549CA3DB8EE0}" type="sibTrans" cxnId="{2BDA5E4D-29F2-46A6-AD33-65F4759DAA3D}">
      <dgm:prSet/>
      <dgm:spPr/>
      <dgm:t>
        <a:bodyPr/>
        <a:lstStyle/>
        <a:p>
          <a:endParaRPr lang="en-US"/>
        </a:p>
      </dgm:t>
    </dgm:pt>
    <dgm:pt modelId="{E33CEC8A-78C4-4D22-8CF8-CB09ADECB61A}" type="pres">
      <dgm:prSet presAssocID="{B8DE98A8-4F44-4782-AADB-B97045B45F99}" presName="hierChild1" presStyleCnt="0">
        <dgm:presLayoutVars>
          <dgm:chPref val="1"/>
          <dgm:dir/>
          <dgm:animOne val="branch"/>
          <dgm:animLvl val="lvl"/>
          <dgm:resizeHandles/>
        </dgm:presLayoutVars>
      </dgm:prSet>
      <dgm:spPr/>
    </dgm:pt>
    <dgm:pt modelId="{DAAA9838-364C-474C-8EA8-2B665FA1A32D}" type="pres">
      <dgm:prSet presAssocID="{BCB3945D-FD21-4170-B016-87CFE05BC8C4}" presName="hierRoot1" presStyleCnt="0"/>
      <dgm:spPr/>
    </dgm:pt>
    <dgm:pt modelId="{1989C093-CB4E-4035-9E40-4058661CE21A}" type="pres">
      <dgm:prSet presAssocID="{BCB3945D-FD21-4170-B016-87CFE05BC8C4}" presName="composite" presStyleCnt="0"/>
      <dgm:spPr/>
    </dgm:pt>
    <dgm:pt modelId="{1C4E2099-48D9-47F0-B9AA-EC68E3816E03}" type="pres">
      <dgm:prSet presAssocID="{BCB3945D-FD21-4170-B016-87CFE05BC8C4}" presName="background" presStyleLbl="node0" presStyleIdx="0" presStyleCnt="3"/>
      <dgm:spPr/>
    </dgm:pt>
    <dgm:pt modelId="{89533711-6373-4993-A063-EB7EF487B191}" type="pres">
      <dgm:prSet presAssocID="{BCB3945D-FD21-4170-B016-87CFE05BC8C4}" presName="text" presStyleLbl="fgAcc0" presStyleIdx="0" presStyleCnt="3">
        <dgm:presLayoutVars>
          <dgm:chPref val="3"/>
        </dgm:presLayoutVars>
      </dgm:prSet>
      <dgm:spPr/>
    </dgm:pt>
    <dgm:pt modelId="{A9931875-6C7B-4C98-954A-0CB15A50AEAC}" type="pres">
      <dgm:prSet presAssocID="{BCB3945D-FD21-4170-B016-87CFE05BC8C4}" presName="hierChild2" presStyleCnt="0"/>
      <dgm:spPr/>
    </dgm:pt>
    <dgm:pt modelId="{E0F60355-6CA0-4C84-9A3C-B49903B50F6A}" type="pres">
      <dgm:prSet presAssocID="{399CAABF-01AE-461B-9C24-73640D710056}" presName="hierRoot1" presStyleCnt="0"/>
      <dgm:spPr/>
    </dgm:pt>
    <dgm:pt modelId="{4A0E27C8-DE8E-4762-8987-14ABABB59738}" type="pres">
      <dgm:prSet presAssocID="{399CAABF-01AE-461B-9C24-73640D710056}" presName="composite" presStyleCnt="0"/>
      <dgm:spPr/>
    </dgm:pt>
    <dgm:pt modelId="{29160301-6022-4AAF-9036-D7221445DAFF}" type="pres">
      <dgm:prSet presAssocID="{399CAABF-01AE-461B-9C24-73640D710056}" presName="background" presStyleLbl="node0" presStyleIdx="1" presStyleCnt="3"/>
      <dgm:spPr/>
    </dgm:pt>
    <dgm:pt modelId="{4D61519D-E7DB-4599-86DB-229887CE32D6}" type="pres">
      <dgm:prSet presAssocID="{399CAABF-01AE-461B-9C24-73640D710056}" presName="text" presStyleLbl="fgAcc0" presStyleIdx="1" presStyleCnt="3">
        <dgm:presLayoutVars>
          <dgm:chPref val="3"/>
        </dgm:presLayoutVars>
      </dgm:prSet>
      <dgm:spPr/>
    </dgm:pt>
    <dgm:pt modelId="{B3D60C81-CD34-4FA8-9538-DFF0A79E382B}" type="pres">
      <dgm:prSet presAssocID="{399CAABF-01AE-461B-9C24-73640D710056}" presName="hierChild2" presStyleCnt="0"/>
      <dgm:spPr/>
    </dgm:pt>
    <dgm:pt modelId="{F6DF997E-12D5-4037-8298-3F28A1F039C2}" type="pres">
      <dgm:prSet presAssocID="{91BF02C0-B270-4F61-A025-030937F7BE8F}" presName="hierRoot1" presStyleCnt="0"/>
      <dgm:spPr/>
    </dgm:pt>
    <dgm:pt modelId="{704B02B3-6740-4A14-892E-270855D80F0B}" type="pres">
      <dgm:prSet presAssocID="{91BF02C0-B270-4F61-A025-030937F7BE8F}" presName="composite" presStyleCnt="0"/>
      <dgm:spPr/>
    </dgm:pt>
    <dgm:pt modelId="{0630F6A5-7959-4DD0-AA1D-7B6CF209CBFA}" type="pres">
      <dgm:prSet presAssocID="{91BF02C0-B270-4F61-A025-030937F7BE8F}" presName="background" presStyleLbl="node0" presStyleIdx="2" presStyleCnt="3"/>
      <dgm:spPr/>
    </dgm:pt>
    <dgm:pt modelId="{0800CA79-EB3B-4751-8C61-0523D4F5A9DE}" type="pres">
      <dgm:prSet presAssocID="{91BF02C0-B270-4F61-A025-030937F7BE8F}" presName="text" presStyleLbl="fgAcc0" presStyleIdx="2" presStyleCnt="3">
        <dgm:presLayoutVars>
          <dgm:chPref val="3"/>
        </dgm:presLayoutVars>
      </dgm:prSet>
      <dgm:spPr/>
    </dgm:pt>
    <dgm:pt modelId="{53711ED1-0811-4024-B873-F317FB03FE34}" type="pres">
      <dgm:prSet presAssocID="{91BF02C0-B270-4F61-A025-030937F7BE8F}" presName="hierChild2" presStyleCnt="0"/>
      <dgm:spPr/>
    </dgm:pt>
  </dgm:ptLst>
  <dgm:cxnLst>
    <dgm:cxn modelId="{57B1E338-FD16-4DF0-BE6A-3E0B6D0791BD}" type="presOf" srcId="{B8DE98A8-4F44-4782-AADB-B97045B45F99}" destId="{E33CEC8A-78C4-4D22-8CF8-CB09ADECB61A}" srcOrd="0" destOrd="0" presId="urn:microsoft.com/office/officeart/2005/8/layout/hierarchy1"/>
    <dgm:cxn modelId="{84150E69-9452-44C9-8519-024E3E797690}" srcId="{B8DE98A8-4F44-4782-AADB-B97045B45F99}" destId="{399CAABF-01AE-461B-9C24-73640D710056}" srcOrd="1" destOrd="0" parTransId="{FECDADBD-3F9F-4D73-98AF-C0B86501FD63}" sibTransId="{D684E8BD-B62D-43C2-88C3-E3A80191504E}"/>
    <dgm:cxn modelId="{BAA1114D-80DC-4011-92FE-F5791F3DD9FC}" type="presOf" srcId="{BCB3945D-FD21-4170-B016-87CFE05BC8C4}" destId="{89533711-6373-4993-A063-EB7EF487B191}" srcOrd="0" destOrd="0" presId="urn:microsoft.com/office/officeart/2005/8/layout/hierarchy1"/>
    <dgm:cxn modelId="{2BDA5E4D-29F2-46A6-AD33-65F4759DAA3D}" srcId="{B8DE98A8-4F44-4782-AADB-B97045B45F99}" destId="{91BF02C0-B270-4F61-A025-030937F7BE8F}" srcOrd="2" destOrd="0" parTransId="{65046986-89B5-4220-8628-8471EC11449F}" sibTransId="{0EEE4840-2E7F-421D-9AF3-549CA3DB8EE0}"/>
    <dgm:cxn modelId="{62BCE881-1B58-4226-AA60-AE9B42CCE9F3}" type="presOf" srcId="{399CAABF-01AE-461B-9C24-73640D710056}" destId="{4D61519D-E7DB-4599-86DB-229887CE32D6}" srcOrd="0" destOrd="0" presId="urn:microsoft.com/office/officeart/2005/8/layout/hierarchy1"/>
    <dgm:cxn modelId="{EB3F69B9-D531-475D-A5E6-7BBD7AF06BDB}" srcId="{B8DE98A8-4F44-4782-AADB-B97045B45F99}" destId="{BCB3945D-FD21-4170-B016-87CFE05BC8C4}" srcOrd="0" destOrd="0" parTransId="{F8FEDFF9-24E5-44D0-B370-7D71868F2B89}" sibTransId="{E61217AB-FF83-4CBD-84B5-6EF7473FE410}"/>
    <dgm:cxn modelId="{BBD445E5-0990-4263-B3AE-A45F0B309728}" type="presOf" srcId="{91BF02C0-B270-4F61-A025-030937F7BE8F}" destId="{0800CA79-EB3B-4751-8C61-0523D4F5A9DE}" srcOrd="0" destOrd="0" presId="urn:microsoft.com/office/officeart/2005/8/layout/hierarchy1"/>
    <dgm:cxn modelId="{3F39B889-61D9-492E-BD52-C5A606F52FEF}" type="presParOf" srcId="{E33CEC8A-78C4-4D22-8CF8-CB09ADECB61A}" destId="{DAAA9838-364C-474C-8EA8-2B665FA1A32D}" srcOrd="0" destOrd="0" presId="urn:microsoft.com/office/officeart/2005/8/layout/hierarchy1"/>
    <dgm:cxn modelId="{03ECD107-6EB9-4E1B-9B78-74FC5D74BA09}" type="presParOf" srcId="{DAAA9838-364C-474C-8EA8-2B665FA1A32D}" destId="{1989C093-CB4E-4035-9E40-4058661CE21A}" srcOrd="0" destOrd="0" presId="urn:microsoft.com/office/officeart/2005/8/layout/hierarchy1"/>
    <dgm:cxn modelId="{BAF97974-CE0B-4561-BC07-8AF640CEE6F7}" type="presParOf" srcId="{1989C093-CB4E-4035-9E40-4058661CE21A}" destId="{1C4E2099-48D9-47F0-B9AA-EC68E3816E03}" srcOrd="0" destOrd="0" presId="urn:microsoft.com/office/officeart/2005/8/layout/hierarchy1"/>
    <dgm:cxn modelId="{444C1D51-FD73-4AA7-B812-B2BB98B2CF64}" type="presParOf" srcId="{1989C093-CB4E-4035-9E40-4058661CE21A}" destId="{89533711-6373-4993-A063-EB7EF487B191}" srcOrd="1" destOrd="0" presId="urn:microsoft.com/office/officeart/2005/8/layout/hierarchy1"/>
    <dgm:cxn modelId="{46B56424-726A-4086-9862-6FE66BC72D4C}" type="presParOf" srcId="{DAAA9838-364C-474C-8EA8-2B665FA1A32D}" destId="{A9931875-6C7B-4C98-954A-0CB15A50AEAC}" srcOrd="1" destOrd="0" presId="urn:microsoft.com/office/officeart/2005/8/layout/hierarchy1"/>
    <dgm:cxn modelId="{B4DA4370-CB50-4B9E-A479-64E4330E1F21}" type="presParOf" srcId="{E33CEC8A-78C4-4D22-8CF8-CB09ADECB61A}" destId="{E0F60355-6CA0-4C84-9A3C-B49903B50F6A}" srcOrd="1" destOrd="0" presId="urn:microsoft.com/office/officeart/2005/8/layout/hierarchy1"/>
    <dgm:cxn modelId="{45899687-7250-4049-A062-2AF9111C0CC7}" type="presParOf" srcId="{E0F60355-6CA0-4C84-9A3C-B49903B50F6A}" destId="{4A0E27C8-DE8E-4762-8987-14ABABB59738}" srcOrd="0" destOrd="0" presId="urn:microsoft.com/office/officeart/2005/8/layout/hierarchy1"/>
    <dgm:cxn modelId="{E9032FE5-B716-4729-B3F8-E0AF40BD8BC8}" type="presParOf" srcId="{4A0E27C8-DE8E-4762-8987-14ABABB59738}" destId="{29160301-6022-4AAF-9036-D7221445DAFF}" srcOrd="0" destOrd="0" presId="urn:microsoft.com/office/officeart/2005/8/layout/hierarchy1"/>
    <dgm:cxn modelId="{B792F2EE-00F0-4C0B-BB9C-A56387494D43}" type="presParOf" srcId="{4A0E27C8-DE8E-4762-8987-14ABABB59738}" destId="{4D61519D-E7DB-4599-86DB-229887CE32D6}" srcOrd="1" destOrd="0" presId="urn:microsoft.com/office/officeart/2005/8/layout/hierarchy1"/>
    <dgm:cxn modelId="{D1596DA8-C197-4844-B6C9-BF96CD025CF1}" type="presParOf" srcId="{E0F60355-6CA0-4C84-9A3C-B49903B50F6A}" destId="{B3D60C81-CD34-4FA8-9538-DFF0A79E382B}" srcOrd="1" destOrd="0" presId="urn:microsoft.com/office/officeart/2005/8/layout/hierarchy1"/>
    <dgm:cxn modelId="{BE808DDC-EADE-4C17-B001-75574AD1EBA5}" type="presParOf" srcId="{E33CEC8A-78C4-4D22-8CF8-CB09ADECB61A}" destId="{F6DF997E-12D5-4037-8298-3F28A1F039C2}" srcOrd="2" destOrd="0" presId="urn:microsoft.com/office/officeart/2005/8/layout/hierarchy1"/>
    <dgm:cxn modelId="{91A027B6-2AD9-4E6D-A98C-3F73AC61D9FA}" type="presParOf" srcId="{F6DF997E-12D5-4037-8298-3F28A1F039C2}" destId="{704B02B3-6740-4A14-892E-270855D80F0B}" srcOrd="0" destOrd="0" presId="urn:microsoft.com/office/officeart/2005/8/layout/hierarchy1"/>
    <dgm:cxn modelId="{FEE545DD-D0E4-4A3A-AB28-C8E2202B489E}" type="presParOf" srcId="{704B02B3-6740-4A14-892E-270855D80F0B}" destId="{0630F6A5-7959-4DD0-AA1D-7B6CF209CBFA}" srcOrd="0" destOrd="0" presId="urn:microsoft.com/office/officeart/2005/8/layout/hierarchy1"/>
    <dgm:cxn modelId="{8F0DC7EC-6CDA-4629-871C-D9A8816224BF}" type="presParOf" srcId="{704B02B3-6740-4A14-892E-270855D80F0B}" destId="{0800CA79-EB3B-4751-8C61-0523D4F5A9DE}" srcOrd="1" destOrd="0" presId="urn:microsoft.com/office/officeart/2005/8/layout/hierarchy1"/>
    <dgm:cxn modelId="{2640A71C-2671-4C8E-A6EB-0FF605574C55}" type="presParOf" srcId="{F6DF997E-12D5-4037-8298-3F28A1F039C2}" destId="{53711ED1-0811-4024-B873-F317FB03FE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F36646-5BAF-4CC1-8521-726598329021}"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0186DD63-A48A-4C86-B82D-473C80C005CE}">
      <dgm:prSet phldrT="[Text]"/>
      <dgm:spPr/>
      <dgm:t>
        <a:bodyPr/>
        <a:lstStyle/>
        <a:p>
          <a:r>
            <a:rPr lang="hr-HR" dirty="0"/>
            <a:t>Studijski program</a:t>
          </a:r>
          <a:endParaRPr lang="en-US" dirty="0"/>
        </a:p>
      </dgm:t>
    </dgm:pt>
    <dgm:pt modelId="{A8A215C8-A64E-4AD4-8F9A-440222E4C1F8}" type="parTrans" cxnId="{9550CC52-B0CB-4B80-8EB3-CF1EAC6ACC57}">
      <dgm:prSet/>
      <dgm:spPr/>
      <dgm:t>
        <a:bodyPr/>
        <a:lstStyle/>
        <a:p>
          <a:endParaRPr lang="en-US"/>
        </a:p>
      </dgm:t>
    </dgm:pt>
    <dgm:pt modelId="{31EE4464-7CA9-4142-9230-338DC236F592}" type="sibTrans" cxnId="{9550CC52-B0CB-4B80-8EB3-CF1EAC6ACC57}">
      <dgm:prSet/>
      <dgm:spPr/>
      <dgm:t>
        <a:bodyPr/>
        <a:lstStyle/>
        <a:p>
          <a:endParaRPr lang="en-US"/>
        </a:p>
      </dgm:t>
    </dgm:pt>
    <dgm:pt modelId="{E88B744F-11F4-4F29-A06E-09223B6F240D}">
      <dgm:prSet phldrT="[Text]"/>
      <dgm:spPr/>
      <dgm:t>
        <a:bodyPr/>
        <a:lstStyle/>
        <a:p>
          <a:r>
            <a:rPr lang="hr-HR" dirty="0"/>
            <a:t>Kolegiji</a:t>
          </a:r>
          <a:endParaRPr lang="en-US" dirty="0"/>
        </a:p>
      </dgm:t>
    </dgm:pt>
    <dgm:pt modelId="{EAD6E41E-BBFC-40CE-B36C-376DE9B83837}" type="parTrans" cxnId="{F3DBE055-E3A3-4F19-B1EE-12A4E8DDBBF6}">
      <dgm:prSet/>
      <dgm:spPr/>
      <dgm:t>
        <a:bodyPr/>
        <a:lstStyle/>
        <a:p>
          <a:endParaRPr lang="en-US"/>
        </a:p>
      </dgm:t>
    </dgm:pt>
    <dgm:pt modelId="{FE76B1AD-FBBB-42A5-9019-167E5F85035C}" type="sibTrans" cxnId="{F3DBE055-E3A3-4F19-B1EE-12A4E8DDBBF6}">
      <dgm:prSet/>
      <dgm:spPr/>
      <dgm:t>
        <a:bodyPr/>
        <a:lstStyle/>
        <a:p>
          <a:endParaRPr lang="en-US"/>
        </a:p>
      </dgm:t>
    </dgm:pt>
    <dgm:pt modelId="{0AA75FEA-C0CC-4C45-8B60-3D61648D882D}">
      <dgm:prSet phldrT="[Text]"/>
      <dgm:spPr/>
      <dgm:t>
        <a:bodyPr/>
        <a:lstStyle/>
        <a:p>
          <a:r>
            <a:rPr lang="hr-HR" dirty="0"/>
            <a:t>Predavanja</a:t>
          </a:r>
          <a:endParaRPr lang="en-US" dirty="0"/>
        </a:p>
      </dgm:t>
    </dgm:pt>
    <dgm:pt modelId="{E06B4719-423B-4EB8-BEFE-563419A07FBD}" type="parTrans" cxnId="{FBCF02B4-3E9D-4AB8-B2E9-182F90AD26B4}">
      <dgm:prSet/>
      <dgm:spPr/>
      <dgm:t>
        <a:bodyPr/>
        <a:lstStyle/>
        <a:p>
          <a:endParaRPr lang="en-US"/>
        </a:p>
      </dgm:t>
    </dgm:pt>
    <dgm:pt modelId="{D4CED805-AC41-442F-8300-C8A454E9E67D}" type="sibTrans" cxnId="{FBCF02B4-3E9D-4AB8-B2E9-182F90AD26B4}">
      <dgm:prSet/>
      <dgm:spPr/>
      <dgm:t>
        <a:bodyPr/>
        <a:lstStyle/>
        <a:p>
          <a:endParaRPr lang="en-US"/>
        </a:p>
      </dgm:t>
    </dgm:pt>
    <dgm:pt modelId="{D285B2D2-57C0-4A8A-A445-3543BDA246A0}">
      <dgm:prSet phldrT="[Text]"/>
      <dgm:spPr/>
      <dgm:t>
        <a:bodyPr/>
        <a:lstStyle/>
        <a:p>
          <a:r>
            <a:rPr lang="hr-HR" dirty="0"/>
            <a:t>Seminari</a:t>
          </a:r>
          <a:endParaRPr lang="en-US" dirty="0"/>
        </a:p>
      </dgm:t>
    </dgm:pt>
    <dgm:pt modelId="{30AA5966-CAC9-44D0-9380-AC6365D72FB9}" type="parTrans" cxnId="{46ECA90C-C020-481B-8663-3B0F34EB5360}">
      <dgm:prSet/>
      <dgm:spPr/>
      <dgm:t>
        <a:bodyPr/>
        <a:lstStyle/>
        <a:p>
          <a:endParaRPr lang="en-US"/>
        </a:p>
      </dgm:t>
    </dgm:pt>
    <dgm:pt modelId="{68414AC6-1819-47CF-BA25-6075D89041EE}" type="sibTrans" cxnId="{46ECA90C-C020-481B-8663-3B0F34EB5360}">
      <dgm:prSet/>
      <dgm:spPr/>
      <dgm:t>
        <a:bodyPr/>
        <a:lstStyle/>
        <a:p>
          <a:endParaRPr lang="en-US"/>
        </a:p>
      </dgm:t>
    </dgm:pt>
    <dgm:pt modelId="{CA142074-5557-47F0-935F-1FEA651D72F1}" type="pres">
      <dgm:prSet presAssocID="{C5F36646-5BAF-4CC1-8521-726598329021}" presName="diagram" presStyleCnt="0">
        <dgm:presLayoutVars>
          <dgm:chPref val="1"/>
          <dgm:dir/>
          <dgm:animOne val="branch"/>
          <dgm:animLvl val="lvl"/>
          <dgm:resizeHandles val="exact"/>
        </dgm:presLayoutVars>
      </dgm:prSet>
      <dgm:spPr/>
    </dgm:pt>
    <dgm:pt modelId="{0F8BAD7C-4935-4763-BE2F-8048D7EC1B99}" type="pres">
      <dgm:prSet presAssocID="{0186DD63-A48A-4C86-B82D-473C80C005CE}" presName="root1" presStyleCnt="0"/>
      <dgm:spPr/>
    </dgm:pt>
    <dgm:pt modelId="{6F3E11C5-DFD9-4316-AD73-20396D100915}" type="pres">
      <dgm:prSet presAssocID="{0186DD63-A48A-4C86-B82D-473C80C005CE}" presName="LevelOneTextNode" presStyleLbl="node0" presStyleIdx="0" presStyleCnt="1" custLinFactNeighborX="-29" custLinFactNeighborY="-1643">
        <dgm:presLayoutVars>
          <dgm:chPref val="3"/>
        </dgm:presLayoutVars>
      </dgm:prSet>
      <dgm:spPr/>
    </dgm:pt>
    <dgm:pt modelId="{4C692577-6BF8-4552-B9BA-F36857372BEE}" type="pres">
      <dgm:prSet presAssocID="{0186DD63-A48A-4C86-B82D-473C80C005CE}" presName="level2hierChild" presStyleCnt="0"/>
      <dgm:spPr/>
    </dgm:pt>
    <dgm:pt modelId="{9EC61F5A-4AB9-444F-AD31-7C5A06DB3F47}" type="pres">
      <dgm:prSet presAssocID="{EAD6E41E-BBFC-40CE-B36C-376DE9B83837}" presName="conn2-1" presStyleLbl="parChTrans1D2" presStyleIdx="0" presStyleCnt="1"/>
      <dgm:spPr/>
    </dgm:pt>
    <dgm:pt modelId="{987972B7-A165-455B-9116-2DAFB246FB92}" type="pres">
      <dgm:prSet presAssocID="{EAD6E41E-BBFC-40CE-B36C-376DE9B83837}" presName="connTx" presStyleLbl="parChTrans1D2" presStyleIdx="0" presStyleCnt="1"/>
      <dgm:spPr/>
    </dgm:pt>
    <dgm:pt modelId="{23B89AAC-B3A2-4F7F-A5DE-9785C7722549}" type="pres">
      <dgm:prSet presAssocID="{E88B744F-11F4-4F29-A06E-09223B6F240D}" presName="root2" presStyleCnt="0"/>
      <dgm:spPr/>
    </dgm:pt>
    <dgm:pt modelId="{85FB7DB2-6011-4D91-94CF-816510B56471}" type="pres">
      <dgm:prSet presAssocID="{E88B744F-11F4-4F29-A06E-09223B6F240D}" presName="LevelTwoTextNode" presStyleLbl="node2" presStyleIdx="0" presStyleCnt="1">
        <dgm:presLayoutVars>
          <dgm:chPref val="3"/>
        </dgm:presLayoutVars>
      </dgm:prSet>
      <dgm:spPr/>
    </dgm:pt>
    <dgm:pt modelId="{700AA785-1C9F-43D4-B4EB-9DAFEB8B7FF4}" type="pres">
      <dgm:prSet presAssocID="{E88B744F-11F4-4F29-A06E-09223B6F240D}" presName="level3hierChild" presStyleCnt="0"/>
      <dgm:spPr/>
    </dgm:pt>
    <dgm:pt modelId="{06FFF40C-B5B6-42FA-8AC3-572290C297D2}" type="pres">
      <dgm:prSet presAssocID="{E06B4719-423B-4EB8-BEFE-563419A07FBD}" presName="conn2-1" presStyleLbl="parChTrans1D3" presStyleIdx="0" presStyleCnt="2"/>
      <dgm:spPr/>
    </dgm:pt>
    <dgm:pt modelId="{B3439677-F110-4C91-B97B-CE8F148C487A}" type="pres">
      <dgm:prSet presAssocID="{E06B4719-423B-4EB8-BEFE-563419A07FBD}" presName="connTx" presStyleLbl="parChTrans1D3" presStyleIdx="0" presStyleCnt="2"/>
      <dgm:spPr/>
    </dgm:pt>
    <dgm:pt modelId="{4F095691-0F86-4CED-A5A1-6A1B06D493B3}" type="pres">
      <dgm:prSet presAssocID="{0AA75FEA-C0CC-4C45-8B60-3D61648D882D}" presName="root2" presStyleCnt="0"/>
      <dgm:spPr/>
    </dgm:pt>
    <dgm:pt modelId="{842AD409-655C-4845-9F93-EDA1CC7F6A56}" type="pres">
      <dgm:prSet presAssocID="{0AA75FEA-C0CC-4C45-8B60-3D61648D882D}" presName="LevelTwoTextNode" presStyleLbl="node3" presStyleIdx="0" presStyleCnt="2">
        <dgm:presLayoutVars>
          <dgm:chPref val="3"/>
        </dgm:presLayoutVars>
      </dgm:prSet>
      <dgm:spPr/>
    </dgm:pt>
    <dgm:pt modelId="{89BD7408-830B-42F5-81C5-13BDE52CAFC7}" type="pres">
      <dgm:prSet presAssocID="{0AA75FEA-C0CC-4C45-8B60-3D61648D882D}" presName="level3hierChild" presStyleCnt="0"/>
      <dgm:spPr/>
    </dgm:pt>
    <dgm:pt modelId="{AD830D19-3D7C-4BE0-9BCB-C11BD4FEE0E3}" type="pres">
      <dgm:prSet presAssocID="{30AA5966-CAC9-44D0-9380-AC6365D72FB9}" presName="conn2-1" presStyleLbl="parChTrans1D3" presStyleIdx="1" presStyleCnt="2"/>
      <dgm:spPr/>
    </dgm:pt>
    <dgm:pt modelId="{E7F9CE2A-09C0-44AA-823C-1FC1F5A58D48}" type="pres">
      <dgm:prSet presAssocID="{30AA5966-CAC9-44D0-9380-AC6365D72FB9}" presName="connTx" presStyleLbl="parChTrans1D3" presStyleIdx="1" presStyleCnt="2"/>
      <dgm:spPr/>
    </dgm:pt>
    <dgm:pt modelId="{0CE1F59D-F6D2-4F20-B872-E2B4E87CBA59}" type="pres">
      <dgm:prSet presAssocID="{D285B2D2-57C0-4A8A-A445-3543BDA246A0}" presName="root2" presStyleCnt="0"/>
      <dgm:spPr/>
    </dgm:pt>
    <dgm:pt modelId="{D8DAE150-9F07-4053-863D-F2A680C1D560}" type="pres">
      <dgm:prSet presAssocID="{D285B2D2-57C0-4A8A-A445-3543BDA246A0}" presName="LevelTwoTextNode" presStyleLbl="node3" presStyleIdx="1" presStyleCnt="2">
        <dgm:presLayoutVars>
          <dgm:chPref val="3"/>
        </dgm:presLayoutVars>
      </dgm:prSet>
      <dgm:spPr/>
    </dgm:pt>
    <dgm:pt modelId="{F50B39E3-FF50-4940-ABE9-559C2CDBAC06}" type="pres">
      <dgm:prSet presAssocID="{D285B2D2-57C0-4A8A-A445-3543BDA246A0}" presName="level3hierChild" presStyleCnt="0"/>
      <dgm:spPr/>
    </dgm:pt>
  </dgm:ptLst>
  <dgm:cxnLst>
    <dgm:cxn modelId="{46ECA90C-C020-481B-8663-3B0F34EB5360}" srcId="{E88B744F-11F4-4F29-A06E-09223B6F240D}" destId="{D285B2D2-57C0-4A8A-A445-3543BDA246A0}" srcOrd="1" destOrd="0" parTransId="{30AA5966-CAC9-44D0-9380-AC6365D72FB9}" sibTransId="{68414AC6-1819-47CF-BA25-6075D89041EE}"/>
    <dgm:cxn modelId="{F646980D-87A9-4F9B-AACB-B5F113624C44}" type="presOf" srcId="{EAD6E41E-BBFC-40CE-B36C-376DE9B83837}" destId="{9EC61F5A-4AB9-444F-AD31-7C5A06DB3F47}" srcOrd="0" destOrd="0" presId="urn:microsoft.com/office/officeart/2005/8/layout/hierarchy2"/>
    <dgm:cxn modelId="{CC48AD15-0139-4043-B79F-2EE1D600E091}" type="presOf" srcId="{C5F36646-5BAF-4CC1-8521-726598329021}" destId="{CA142074-5557-47F0-935F-1FEA651D72F1}" srcOrd="0" destOrd="0" presId="urn:microsoft.com/office/officeart/2005/8/layout/hierarchy2"/>
    <dgm:cxn modelId="{68ECB866-2E4E-4729-A8A5-65A8185E29E9}" type="presOf" srcId="{EAD6E41E-BBFC-40CE-B36C-376DE9B83837}" destId="{987972B7-A165-455B-9116-2DAFB246FB92}" srcOrd="1" destOrd="0" presId="urn:microsoft.com/office/officeart/2005/8/layout/hierarchy2"/>
    <dgm:cxn modelId="{9550CC52-B0CB-4B80-8EB3-CF1EAC6ACC57}" srcId="{C5F36646-5BAF-4CC1-8521-726598329021}" destId="{0186DD63-A48A-4C86-B82D-473C80C005CE}" srcOrd="0" destOrd="0" parTransId="{A8A215C8-A64E-4AD4-8F9A-440222E4C1F8}" sibTransId="{31EE4464-7CA9-4142-9230-338DC236F592}"/>
    <dgm:cxn modelId="{F3DBE055-E3A3-4F19-B1EE-12A4E8DDBBF6}" srcId="{0186DD63-A48A-4C86-B82D-473C80C005CE}" destId="{E88B744F-11F4-4F29-A06E-09223B6F240D}" srcOrd="0" destOrd="0" parTransId="{EAD6E41E-BBFC-40CE-B36C-376DE9B83837}" sibTransId="{FE76B1AD-FBBB-42A5-9019-167E5F85035C}"/>
    <dgm:cxn modelId="{D200E583-A2CC-4C6E-B15B-273526D752E4}" type="presOf" srcId="{30AA5966-CAC9-44D0-9380-AC6365D72FB9}" destId="{E7F9CE2A-09C0-44AA-823C-1FC1F5A58D48}" srcOrd="1" destOrd="0" presId="urn:microsoft.com/office/officeart/2005/8/layout/hierarchy2"/>
    <dgm:cxn modelId="{05E55389-B20D-4BC6-8E41-D88DAC31DE67}" type="presOf" srcId="{E88B744F-11F4-4F29-A06E-09223B6F240D}" destId="{85FB7DB2-6011-4D91-94CF-816510B56471}" srcOrd="0" destOrd="0" presId="urn:microsoft.com/office/officeart/2005/8/layout/hierarchy2"/>
    <dgm:cxn modelId="{8ACB1DB0-99A0-42E9-B177-231378DBF917}" type="presOf" srcId="{0AA75FEA-C0CC-4C45-8B60-3D61648D882D}" destId="{842AD409-655C-4845-9F93-EDA1CC7F6A56}" srcOrd="0" destOrd="0" presId="urn:microsoft.com/office/officeart/2005/8/layout/hierarchy2"/>
    <dgm:cxn modelId="{FBCF02B4-3E9D-4AB8-B2E9-182F90AD26B4}" srcId="{E88B744F-11F4-4F29-A06E-09223B6F240D}" destId="{0AA75FEA-C0CC-4C45-8B60-3D61648D882D}" srcOrd="0" destOrd="0" parTransId="{E06B4719-423B-4EB8-BEFE-563419A07FBD}" sibTransId="{D4CED805-AC41-442F-8300-C8A454E9E67D}"/>
    <dgm:cxn modelId="{20510BB6-FFB4-4E26-802E-14273145A75E}" type="presOf" srcId="{E06B4719-423B-4EB8-BEFE-563419A07FBD}" destId="{06FFF40C-B5B6-42FA-8AC3-572290C297D2}" srcOrd="0" destOrd="0" presId="urn:microsoft.com/office/officeart/2005/8/layout/hierarchy2"/>
    <dgm:cxn modelId="{7741D8C2-2480-4E22-B8CC-E018F6C7D12F}" type="presOf" srcId="{0186DD63-A48A-4C86-B82D-473C80C005CE}" destId="{6F3E11C5-DFD9-4316-AD73-20396D100915}" srcOrd="0" destOrd="0" presId="urn:microsoft.com/office/officeart/2005/8/layout/hierarchy2"/>
    <dgm:cxn modelId="{2CE9C3C6-2A2C-46B3-B5DC-30F184DA3302}" type="presOf" srcId="{E06B4719-423B-4EB8-BEFE-563419A07FBD}" destId="{B3439677-F110-4C91-B97B-CE8F148C487A}" srcOrd="1" destOrd="0" presId="urn:microsoft.com/office/officeart/2005/8/layout/hierarchy2"/>
    <dgm:cxn modelId="{EB836ED1-273F-485A-8596-5408311620D9}" type="presOf" srcId="{30AA5966-CAC9-44D0-9380-AC6365D72FB9}" destId="{AD830D19-3D7C-4BE0-9BCB-C11BD4FEE0E3}" srcOrd="0" destOrd="0" presId="urn:microsoft.com/office/officeart/2005/8/layout/hierarchy2"/>
    <dgm:cxn modelId="{15DE93D9-FAE1-444F-975A-A3C7C22AE7FC}" type="presOf" srcId="{D285B2D2-57C0-4A8A-A445-3543BDA246A0}" destId="{D8DAE150-9F07-4053-863D-F2A680C1D560}" srcOrd="0" destOrd="0" presId="urn:microsoft.com/office/officeart/2005/8/layout/hierarchy2"/>
    <dgm:cxn modelId="{CD31CF41-F334-425F-9DB1-7C918D933BCE}" type="presParOf" srcId="{CA142074-5557-47F0-935F-1FEA651D72F1}" destId="{0F8BAD7C-4935-4763-BE2F-8048D7EC1B99}" srcOrd="0" destOrd="0" presId="urn:microsoft.com/office/officeart/2005/8/layout/hierarchy2"/>
    <dgm:cxn modelId="{8AB06C1E-BE02-4F8A-8E75-4E0ECA60620E}" type="presParOf" srcId="{0F8BAD7C-4935-4763-BE2F-8048D7EC1B99}" destId="{6F3E11C5-DFD9-4316-AD73-20396D100915}" srcOrd="0" destOrd="0" presId="urn:microsoft.com/office/officeart/2005/8/layout/hierarchy2"/>
    <dgm:cxn modelId="{892F1343-6FA6-4A24-BB4D-B75F2643C8A1}" type="presParOf" srcId="{0F8BAD7C-4935-4763-BE2F-8048D7EC1B99}" destId="{4C692577-6BF8-4552-B9BA-F36857372BEE}" srcOrd="1" destOrd="0" presId="urn:microsoft.com/office/officeart/2005/8/layout/hierarchy2"/>
    <dgm:cxn modelId="{3437C274-8C91-4B5F-9063-F3C501E5865C}" type="presParOf" srcId="{4C692577-6BF8-4552-B9BA-F36857372BEE}" destId="{9EC61F5A-4AB9-444F-AD31-7C5A06DB3F47}" srcOrd="0" destOrd="0" presId="urn:microsoft.com/office/officeart/2005/8/layout/hierarchy2"/>
    <dgm:cxn modelId="{198934B8-C1E3-4D16-8003-DBE1F2CCC5DF}" type="presParOf" srcId="{9EC61F5A-4AB9-444F-AD31-7C5A06DB3F47}" destId="{987972B7-A165-455B-9116-2DAFB246FB92}" srcOrd="0" destOrd="0" presId="urn:microsoft.com/office/officeart/2005/8/layout/hierarchy2"/>
    <dgm:cxn modelId="{EED2C4B6-872B-456F-945F-0D8A057A8B16}" type="presParOf" srcId="{4C692577-6BF8-4552-B9BA-F36857372BEE}" destId="{23B89AAC-B3A2-4F7F-A5DE-9785C7722549}" srcOrd="1" destOrd="0" presId="urn:microsoft.com/office/officeart/2005/8/layout/hierarchy2"/>
    <dgm:cxn modelId="{060A173B-1B19-4C19-842D-7E1EEED55B45}" type="presParOf" srcId="{23B89AAC-B3A2-4F7F-A5DE-9785C7722549}" destId="{85FB7DB2-6011-4D91-94CF-816510B56471}" srcOrd="0" destOrd="0" presId="urn:microsoft.com/office/officeart/2005/8/layout/hierarchy2"/>
    <dgm:cxn modelId="{8F8E1A0E-44B3-48EE-87C8-C69F21D7750C}" type="presParOf" srcId="{23B89AAC-B3A2-4F7F-A5DE-9785C7722549}" destId="{700AA785-1C9F-43D4-B4EB-9DAFEB8B7FF4}" srcOrd="1" destOrd="0" presId="urn:microsoft.com/office/officeart/2005/8/layout/hierarchy2"/>
    <dgm:cxn modelId="{7827D4DE-B405-454D-8395-92021700DAEB}" type="presParOf" srcId="{700AA785-1C9F-43D4-B4EB-9DAFEB8B7FF4}" destId="{06FFF40C-B5B6-42FA-8AC3-572290C297D2}" srcOrd="0" destOrd="0" presId="urn:microsoft.com/office/officeart/2005/8/layout/hierarchy2"/>
    <dgm:cxn modelId="{9DA226D9-491C-4588-B5EB-90474AFCAA4C}" type="presParOf" srcId="{06FFF40C-B5B6-42FA-8AC3-572290C297D2}" destId="{B3439677-F110-4C91-B97B-CE8F148C487A}" srcOrd="0" destOrd="0" presId="urn:microsoft.com/office/officeart/2005/8/layout/hierarchy2"/>
    <dgm:cxn modelId="{70250D30-4162-457E-96D6-B53843F69958}" type="presParOf" srcId="{700AA785-1C9F-43D4-B4EB-9DAFEB8B7FF4}" destId="{4F095691-0F86-4CED-A5A1-6A1B06D493B3}" srcOrd="1" destOrd="0" presId="urn:microsoft.com/office/officeart/2005/8/layout/hierarchy2"/>
    <dgm:cxn modelId="{56CD2F72-A00E-4287-ADC1-DDC5B466AFCD}" type="presParOf" srcId="{4F095691-0F86-4CED-A5A1-6A1B06D493B3}" destId="{842AD409-655C-4845-9F93-EDA1CC7F6A56}" srcOrd="0" destOrd="0" presId="urn:microsoft.com/office/officeart/2005/8/layout/hierarchy2"/>
    <dgm:cxn modelId="{2A6266EB-EBB0-41E5-AC01-0E4779CD731D}" type="presParOf" srcId="{4F095691-0F86-4CED-A5A1-6A1B06D493B3}" destId="{89BD7408-830B-42F5-81C5-13BDE52CAFC7}" srcOrd="1" destOrd="0" presId="urn:microsoft.com/office/officeart/2005/8/layout/hierarchy2"/>
    <dgm:cxn modelId="{7DC729DE-7B8A-493E-995A-77A0B5E3C473}" type="presParOf" srcId="{700AA785-1C9F-43D4-B4EB-9DAFEB8B7FF4}" destId="{AD830D19-3D7C-4BE0-9BCB-C11BD4FEE0E3}" srcOrd="2" destOrd="0" presId="urn:microsoft.com/office/officeart/2005/8/layout/hierarchy2"/>
    <dgm:cxn modelId="{88EA81C1-A7EA-44F8-8C18-F4FAEA60C836}" type="presParOf" srcId="{AD830D19-3D7C-4BE0-9BCB-C11BD4FEE0E3}" destId="{E7F9CE2A-09C0-44AA-823C-1FC1F5A58D48}" srcOrd="0" destOrd="0" presId="urn:microsoft.com/office/officeart/2005/8/layout/hierarchy2"/>
    <dgm:cxn modelId="{0801853F-7ABC-484E-A81B-3A1007E421EF}" type="presParOf" srcId="{700AA785-1C9F-43D4-B4EB-9DAFEB8B7FF4}" destId="{0CE1F59D-F6D2-4F20-B872-E2B4E87CBA59}" srcOrd="3" destOrd="0" presId="urn:microsoft.com/office/officeart/2005/8/layout/hierarchy2"/>
    <dgm:cxn modelId="{F74767EF-3BE5-4CBF-82BB-0F3FFC9CA6F1}" type="presParOf" srcId="{0CE1F59D-F6D2-4F20-B872-E2B4E87CBA59}" destId="{D8DAE150-9F07-4053-863D-F2A680C1D560}" srcOrd="0" destOrd="0" presId="urn:microsoft.com/office/officeart/2005/8/layout/hierarchy2"/>
    <dgm:cxn modelId="{D9559C69-0553-4339-83F9-E6B207C64517}" type="presParOf" srcId="{0CE1F59D-F6D2-4F20-B872-E2B4E87CBA59}" destId="{F50B39E3-FF50-4940-ABE9-559C2CDBAC0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6D4A6-792D-4F10-93C8-F948420FC7FA}">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DB1DB-16CF-4BC3-B78B-4ADEAAEDA5E1}">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dirty="0">
              <a:latin typeface="Arial" panose="020B0604020202020204" pitchFamily="34" charset="0"/>
              <a:cs typeface="Arial" panose="020B0604020202020204" pitchFamily="34" charset="0"/>
            </a:rPr>
            <a:t>Djelatnost </a:t>
          </a:r>
          <a:r>
            <a:rPr lang="hr-HR" sz="2200" b="1" kern="1200" dirty="0">
              <a:latin typeface="Arial" panose="020B0604020202020204" pitchFamily="34" charset="0"/>
              <a:cs typeface="Arial" panose="020B0604020202020204" pitchFamily="34" charset="0"/>
            </a:rPr>
            <a:t>ovlaštene ustanove </a:t>
          </a:r>
          <a:r>
            <a:rPr lang="hr-HR" sz="2200" kern="1200" dirty="0">
              <a:latin typeface="Arial" panose="020B0604020202020204" pitchFamily="34" charset="0"/>
              <a:cs typeface="Arial" panose="020B0604020202020204" pitchFamily="34" charset="0"/>
            </a:rPr>
            <a:t>koja se izvodi prema </a:t>
          </a:r>
          <a:r>
            <a:rPr lang="hr-HR" sz="2200" b="1" kern="1200" dirty="0">
              <a:latin typeface="Arial" panose="020B0604020202020204" pitchFamily="34" charset="0"/>
              <a:cs typeface="Arial" panose="020B0604020202020204" pitchFamily="34" charset="0"/>
            </a:rPr>
            <a:t>odobrenim programima </a:t>
          </a:r>
          <a:r>
            <a:rPr lang="hr-HR" sz="2200" kern="1200" dirty="0">
              <a:latin typeface="Arial" panose="020B0604020202020204" pitchFamily="34" charset="0"/>
              <a:cs typeface="Arial" panose="020B0604020202020204" pitchFamily="34" charset="0"/>
            </a:rPr>
            <a:t>s ciljem stjecanja i unapređenja znanja, vještina i kompetencija u užem smislu (pripadajuće samostalnosti i odgovornosti) za osobne, društvene i profesionalne potrebe</a:t>
          </a:r>
          <a:endParaRPr lang="en-US" sz="2200" kern="1200" dirty="0">
            <a:latin typeface="Arial" panose="020B0604020202020204" pitchFamily="34" charset="0"/>
            <a:cs typeface="Arial" panose="020B0604020202020204" pitchFamily="34" charset="0"/>
          </a:endParaRPr>
        </a:p>
      </dsp:txBody>
      <dsp:txXfrm>
        <a:off x="696297" y="538547"/>
        <a:ext cx="4171627" cy="2590157"/>
      </dsp:txXfrm>
    </dsp:sp>
    <dsp:sp modelId="{47497245-1751-45C4-8395-EF29206F8E1D}">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1F6C1-1141-4710-A2C2-42B37161A8DC}">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hr-HR" sz="3800" kern="1200" dirty="0">
              <a:latin typeface="Arial" panose="020B0604020202020204" pitchFamily="34" charset="0"/>
              <a:cs typeface="Arial" panose="020B0604020202020204" pitchFamily="34" charset="0"/>
            </a:rPr>
            <a:t>Izdaje se </a:t>
          </a:r>
          <a:r>
            <a:rPr lang="hr-HR" sz="3800" b="1" kern="1200" dirty="0">
              <a:latin typeface="Arial" panose="020B0604020202020204" pitchFamily="34" charset="0"/>
              <a:cs typeface="Arial" panose="020B0604020202020204" pitchFamily="34" charset="0"/>
            </a:rPr>
            <a:t>javna isprava </a:t>
          </a:r>
          <a:r>
            <a:rPr lang="hr-HR" sz="3800" b="0" kern="1200" dirty="0">
              <a:latin typeface="Arial" panose="020B0604020202020204" pitchFamily="34" charset="0"/>
              <a:cs typeface="Arial" panose="020B0604020202020204" pitchFamily="34" charset="0"/>
            </a:rPr>
            <a:t>koja je usporediva u drugim zemljama</a:t>
          </a:r>
          <a:endParaRPr lang="en-US" sz="3800" b="0" kern="1200" dirty="0">
            <a:latin typeface="Arial" panose="020B0604020202020204" pitchFamily="34" charset="0"/>
            <a:cs typeface="Arial" panose="020B0604020202020204" pitchFamily="34" charset="0"/>
          </a:endParaRPr>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E2099-48D9-47F0-B9AA-EC68E3816E03}">
      <dsp:nvSpPr>
        <dsp:cNvPr id="0" name=""/>
        <dsp:cNvSpPr/>
      </dsp:nvSpPr>
      <dsp:spPr>
        <a:xfrm>
          <a:off x="0"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533711-6373-4993-A063-EB7EF487B191}">
      <dsp:nvSpPr>
        <dsp:cNvPr id="0" name=""/>
        <dsp:cNvSpPr/>
      </dsp:nvSpPr>
      <dsp:spPr>
        <a:xfrm>
          <a:off x="338137"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latin typeface="Arial" panose="020B0604020202020204" pitchFamily="34" charset="0"/>
              <a:cs typeface="Arial" panose="020B0604020202020204" pitchFamily="34" charset="0"/>
            </a:rPr>
            <a:t>Podijelite</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projekte</a:t>
          </a:r>
          <a:r>
            <a:rPr lang="hr-HR" sz="2100" kern="1200" dirty="0">
              <a:latin typeface="Arial" panose="020B0604020202020204" pitchFamily="34" charset="0"/>
              <a:cs typeface="Arial" panose="020B0604020202020204" pitchFamily="34" charset="0"/>
            </a:rPr>
            <a:t>/kolegije</a:t>
          </a:r>
          <a:r>
            <a:rPr lang="en-US" sz="2100" kern="1200" dirty="0">
              <a:latin typeface="Arial" panose="020B0604020202020204" pitchFamily="34" charset="0"/>
              <a:cs typeface="Arial" panose="020B0604020202020204" pitchFamily="34" charset="0"/>
            </a:rPr>
            <a:t> u </a:t>
          </a:r>
          <a:r>
            <a:rPr lang="en-US" sz="2100" kern="1200" dirty="0" err="1">
              <a:latin typeface="Arial" panose="020B0604020202020204" pitchFamily="34" charset="0"/>
              <a:cs typeface="Arial" panose="020B0604020202020204" pitchFamily="34" charset="0"/>
            </a:rPr>
            <a:t>niz</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koraka</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i</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rasporedite</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te</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korake</a:t>
          </a:r>
          <a:r>
            <a:rPr lang="en-US" sz="2100" kern="1200" dirty="0">
              <a:latin typeface="Arial" panose="020B0604020202020204" pitchFamily="34" charset="0"/>
              <a:cs typeface="Arial" panose="020B0604020202020204" pitchFamily="34" charset="0"/>
            </a:rPr>
            <a:t> u </a:t>
          </a:r>
          <a:r>
            <a:rPr lang="en-US" sz="2100" kern="1200" dirty="0" err="1">
              <a:latin typeface="Arial" panose="020B0604020202020204" pitchFamily="34" charset="0"/>
              <a:cs typeface="Arial" panose="020B0604020202020204" pitchFamily="34" charset="0"/>
            </a:rPr>
            <a:t>svoj</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kalendar</a:t>
          </a:r>
          <a:endParaRPr lang="en-US" sz="2100" kern="1200" dirty="0">
            <a:latin typeface="Arial" panose="020B0604020202020204" pitchFamily="34" charset="0"/>
            <a:cs typeface="Arial" panose="020B0604020202020204" pitchFamily="34" charset="0"/>
          </a:endParaRPr>
        </a:p>
      </dsp:txBody>
      <dsp:txXfrm>
        <a:off x="394737" y="1117886"/>
        <a:ext cx="2930037" cy="1819255"/>
      </dsp:txXfrm>
    </dsp:sp>
    <dsp:sp modelId="{29160301-6022-4AAF-9036-D7221445DAFF}">
      <dsp:nvSpPr>
        <dsp:cNvPr id="0" name=""/>
        <dsp:cNvSpPr/>
      </dsp:nvSpPr>
      <dsp:spPr>
        <a:xfrm>
          <a:off x="3719512"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61519D-E7DB-4599-86DB-229887CE32D6}">
      <dsp:nvSpPr>
        <dsp:cNvPr id="0" name=""/>
        <dsp:cNvSpPr/>
      </dsp:nvSpPr>
      <dsp:spPr>
        <a:xfrm>
          <a:off x="4057650"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latin typeface="Arial" panose="020B0604020202020204" pitchFamily="34" charset="0"/>
              <a:cs typeface="Arial" panose="020B0604020202020204" pitchFamily="34" charset="0"/>
            </a:rPr>
            <a:t>Navedite</a:t>
          </a:r>
          <a:r>
            <a:rPr lang="hr-HR" sz="2100" kern="1200" dirty="0">
              <a:latin typeface="Arial" panose="020B0604020202020204" pitchFamily="34" charset="0"/>
              <a:cs typeface="Arial" panose="020B0604020202020204" pitchFamily="34" charset="0"/>
            </a:rPr>
            <a:t> što je sve potrebno raditi u tim koracima, odredite termine u svojem kalendaru kada ćete raditi na zadacima</a:t>
          </a:r>
          <a:endParaRPr lang="en-US" sz="2100" kern="1200" dirty="0">
            <a:latin typeface="Arial" panose="020B0604020202020204" pitchFamily="34" charset="0"/>
            <a:cs typeface="Arial" panose="020B0604020202020204" pitchFamily="34" charset="0"/>
          </a:endParaRPr>
        </a:p>
      </dsp:txBody>
      <dsp:txXfrm>
        <a:off x="4114250" y="1117886"/>
        <a:ext cx="2930037" cy="1819255"/>
      </dsp:txXfrm>
    </dsp:sp>
    <dsp:sp modelId="{0630F6A5-7959-4DD0-AA1D-7B6CF209CBFA}">
      <dsp:nvSpPr>
        <dsp:cNvPr id="0" name=""/>
        <dsp:cNvSpPr/>
      </dsp:nvSpPr>
      <dsp:spPr>
        <a:xfrm>
          <a:off x="7439025"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0CA79-EB3B-4751-8C61-0523D4F5A9DE}">
      <dsp:nvSpPr>
        <dsp:cNvPr id="0" name=""/>
        <dsp:cNvSpPr/>
      </dsp:nvSpPr>
      <dsp:spPr>
        <a:xfrm>
          <a:off x="7777162"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latin typeface="Arial" panose="020B0604020202020204" pitchFamily="34" charset="0"/>
              <a:cs typeface="Arial" panose="020B0604020202020204" pitchFamily="34" charset="0"/>
            </a:rPr>
            <a:t>Procijenite</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koliko</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vremena</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treba</a:t>
          </a:r>
          <a:r>
            <a:rPr lang="hr-HR" sz="2100" kern="1200" dirty="0">
              <a:latin typeface="Arial" panose="020B0604020202020204" pitchFamily="34" charset="0"/>
              <a:cs typeface="Arial" panose="020B0604020202020204" pitchFamily="34" charset="0"/>
            </a:rPr>
            <a:t>te</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izdvojiti</a:t>
          </a:r>
          <a:r>
            <a:rPr lang="en-US" sz="2100" kern="1200" dirty="0">
              <a:latin typeface="Arial" panose="020B0604020202020204" pitchFamily="34" charset="0"/>
              <a:cs typeface="Arial" panose="020B0604020202020204" pitchFamily="34" charset="0"/>
            </a:rPr>
            <a:t> za </a:t>
          </a:r>
          <a:r>
            <a:rPr lang="en-US" sz="2100" kern="1200" dirty="0" err="1">
              <a:latin typeface="Arial" panose="020B0604020202020204" pitchFamily="34" charset="0"/>
              <a:cs typeface="Arial" panose="020B0604020202020204" pitchFamily="34" charset="0"/>
            </a:rPr>
            <a:t>svaki</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zadatak</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i</a:t>
          </a:r>
          <a:r>
            <a:rPr lang="en-US" sz="2100" kern="1200" dirty="0">
              <a:latin typeface="Arial" panose="020B0604020202020204" pitchFamily="34" charset="0"/>
              <a:cs typeface="Arial" panose="020B0604020202020204" pitchFamily="34" charset="0"/>
            </a:rPr>
            <a:t> </a:t>
          </a:r>
          <a:r>
            <a:rPr lang="hr-HR" sz="2100" kern="1200" dirty="0">
              <a:latin typeface="Arial" panose="020B0604020202020204" pitchFamily="34" charset="0"/>
              <a:cs typeface="Arial" panose="020B0604020202020204" pitchFamily="34" charset="0"/>
            </a:rPr>
            <a:t>izradite</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dnevni</a:t>
          </a:r>
          <a:r>
            <a:rPr lang="en-US" sz="2100" kern="1200" dirty="0">
              <a:latin typeface="Arial" panose="020B0604020202020204" pitchFamily="34" charset="0"/>
              <a:cs typeface="Arial" panose="020B0604020202020204" pitchFamily="34" charset="0"/>
            </a:rPr>
            <a:t> </a:t>
          </a:r>
          <a:r>
            <a:rPr lang="en-US" sz="2100" kern="1200" dirty="0" err="1">
              <a:latin typeface="Arial" panose="020B0604020202020204" pitchFamily="34" charset="0"/>
              <a:cs typeface="Arial" panose="020B0604020202020204" pitchFamily="34" charset="0"/>
            </a:rPr>
            <a:t>raspored</a:t>
          </a:r>
          <a:endParaRPr lang="en-US" sz="2100" kern="1200" dirty="0">
            <a:latin typeface="Arial" panose="020B0604020202020204" pitchFamily="34" charset="0"/>
            <a:cs typeface="Arial" panose="020B0604020202020204" pitchFamily="34" charset="0"/>
          </a:endParaRPr>
        </a:p>
      </dsp:txBody>
      <dsp:txXfrm>
        <a:off x="7833762" y="1117886"/>
        <a:ext cx="2930037" cy="1819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E11C5-DFD9-4316-AD73-20396D100915}">
      <dsp:nvSpPr>
        <dsp:cNvPr id="0" name=""/>
        <dsp:cNvSpPr/>
      </dsp:nvSpPr>
      <dsp:spPr>
        <a:xfrm>
          <a:off x="5" y="1066582"/>
          <a:ext cx="2042194" cy="10210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hr-HR" sz="3200" kern="1200" dirty="0"/>
            <a:t>Studijski program</a:t>
          </a:r>
          <a:endParaRPr lang="en-US" sz="3200" kern="1200" dirty="0"/>
        </a:p>
      </dsp:txBody>
      <dsp:txXfrm>
        <a:off x="29912" y="1096489"/>
        <a:ext cx="1982380" cy="961283"/>
      </dsp:txXfrm>
    </dsp:sp>
    <dsp:sp modelId="{9EC61F5A-4AB9-444F-AD31-7C5A06DB3F47}">
      <dsp:nvSpPr>
        <dsp:cNvPr id="0" name=""/>
        <dsp:cNvSpPr/>
      </dsp:nvSpPr>
      <dsp:spPr>
        <a:xfrm rot="70542">
          <a:off x="2042114" y="1556691"/>
          <a:ext cx="817642" cy="57656"/>
        </a:xfrm>
        <a:custGeom>
          <a:avLst/>
          <a:gdLst/>
          <a:ahLst/>
          <a:cxnLst/>
          <a:rect l="0" t="0" r="0" b="0"/>
          <a:pathLst>
            <a:path>
              <a:moveTo>
                <a:pt x="0" y="28828"/>
              </a:moveTo>
              <a:lnTo>
                <a:pt x="817642" y="2882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0494" y="1565078"/>
        <a:ext cx="40882" cy="40882"/>
      </dsp:txXfrm>
    </dsp:sp>
    <dsp:sp modelId="{85FB7DB2-6011-4D91-94CF-816510B56471}">
      <dsp:nvSpPr>
        <dsp:cNvPr id="0" name=""/>
        <dsp:cNvSpPr/>
      </dsp:nvSpPr>
      <dsp:spPr>
        <a:xfrm>
          <a:off x="2859670" y="1083359"/>
          <a:ext cx="2042194" cy="10210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hr-HR" sz="3200" kern="1200" dirty="0"/>
            <a:t>Kolegiji</a:t>
          </a:r>
          <a:endParaRPr lang="en-US" sz="3200" kern="1200" dirty="0"/>
        </a:p>
      </dsp:txBody>
      <dsp:txXfrm>
        <a:off x="2889577" y="1113266"/>
        <a:ext cx="1982380" cy="961283"/>
      </dsp:txXfrm>
    </dsp:sp>
    <dsp:sp modelId="{06FFF40C-B5B6-42FA-8AC3-572290C297D2}">
      <dsp:nvSpPr>
        <dsp:cNvPr id="0" name=""/>
        <dsp:cNvSpPr/>
      </dsp:nvSpPr>
      <dsp:spPr>
        <a:xfrm rot="19457599">
          <a:off x="4807309" y="1271514"/>
          <a:ext cx="1005988" cy="57656"/>
        </a:xfrm>
        <a:custGeom>
          <a:avLst/>
          <a:gdLst/>
          <a:ahLst/>
          <a:cxnLst/>
          <a:rect l="0" t="0" r="0" b="0"/>
          <a:pathLst>
            <a:path>
              <a:moveTo>
                <a:pt x="0" y="28828"/>
              </a:moveTo>
              <a:lnTo>
                <a:pt x="1005988" y="2882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5154" y="1275192"/>
        <a:ext cx="50299" cy="50299"/>
      </dsp:txXfrm>
    </dsp:sp>
    <dsp:sp modelId="{842AD409-655C-4845-9F93-EDA1CC7F6A56}">
      <dsp:nvSpPr>
        <dsp:cNvPr id="0" name=""/>
        <dsp:cNvSpPr/>
      </dsp:nvSpPr>
      <dsp:spPr>
        <a:xfrm>
          <a:off x="5718742" y="496228"/>
          <a:ext cx="2042194" cy="10210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hr-HR" sz="3200" kern="1200" dirty="0"/>
            <a:t>Predavanja</a:t>
          </a:r>
          <a:endParaRPr lang="en-US" sz="3200" kern="1200" dirty="0"/>
        </a:p>
      </dsp:txBody>
      <dsp:txXfrm>
        <a:off x="5748649" y="526135"/>
        <a:ext cx="1982380" cy="961283"/>
      </dsp:txXfrm>
    </dsp:sp>
    <dsp:sp modelId="{AD830D19-3D7C-4BE0-9BCB-C11BD4FEE0E3}">
      <dsp:nvSpPr>
        <dsp:cNvPr id="0" name=""/>
        <dsp:cNvSpPr/>
      </dsp:nvSpPr>
      <dsp:spPr>
        <a:xfrm rot="2142401">
          <a:off x="4807309" y="1858645"/>
          <a:ext cx="1005988" cy="57656"/>
        </a:xfrm>
        <a:custGeom>
          <a:avLst/>
          <a:gdLst/>
          <a:ahLst/>
          <a:cxnLst/>
          <a:rect l="0" t="0" r="0" b="0"/>
          <a:pathLst>
            <a:path>
              <a:moveTo>
                <a:pt x="0" y="28828"/>
              </a:moveTo>
              <a:lnTo>
                <a:pt x="1005988" y="2882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5154" y="1862323"/>
        <a:ext cx="50299" cy="50299"/>
      </dsp:txXfrm>
    </dsp:sp>
    <dsp:sp modelId="{D8DAE150-9F07-4053-863D-F2A680C1D560}">
      <dsp:nvSpPr>
        <dsp:cNvPr id="0" name=""/>
        <dsp:cNvSpPr/>
      </dsp:nvSpPr>
      <dsp:spPr>
        <a:xfrm>
          <a:off x="5718742" y="1670490"/>
          <a:ext cx="2042194" cy="10210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hr-HR" sz="3200" kern="1200" dirty="0"/>
            <a:t>Seminari</a:t>
          </a:r>
          <a:endParaRPr lang="en-US" sz="3200" kern="1200" dirty="0"/>
        </a:p>
      </dsp:txBody>
      <dsp:txXfrm>
        <a:off x="5748649" y="1700397"/>
        <a:ext cx="1982380" cy="9612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0847A6-F53A-42C9-AAC8-81EB33EAB4E7}" type="datetimeFigureOut">
              <a:rPr lang="en-US" smtClean="0"/>
              <a:t>10/8/2024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4F1FD9-003B-4A8D-B07B-34F7CE633582}" type="slidenum">
              <a:rPr lang="en-US" smtClean="0"/>
              <a:t>‹#›</a:t>
            </a:fld>
            <a:endParaRPr lang="en-US"/>
          </a:p>
        </p:txBody>
      </p:sp>
    </p:spTree>
    <p:extLst>
      <p:ext uri="{BB962C8B-B14F-4D97-AF65-F5344CB8AC3E}">
        <p14:creationId xmlns:p14="http://schemas.microsoft.com/office/powerpoint/2010/main" val="498922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history, universities have played three interlocking roles, but differently at different times and in different places. </a:t>
            </a:r>
          </a:p>
          <a:p>
            <a:r>
              <a:rPr lang="en-US" dirty="0"/>
              <a:t>These roles are </a:t>
            </a:r>
            <a:r>
              <a:rPr lang="en-US" b="1" dirty="0"/>
              <a:t>teaching new generations</a:t>
            </a:r>
            <a:r>
              <a:rPr lang="en-US" dirty="0"/>
              <a:t>; </a:t>
            </a:r>
          </a:p>
          <a:p>
            <a:r>
              <a:rPr lang="en-US" b="1" dirty="0"/>
              <a:t>preserving and discovering knowledge</a:t>
            </a:r>
            <a:r>
              <a:rPr lang="en-US" dirty="0"/>
              <a:t>; </a:t>
            </a:r>
          </a:p>
          <a:p>
            <a:r>
              <a:rPr lang="en-US" dirty="0"/>
              <a:t>and </a:t>
            </a:r>
            <a:r>
              <a:rPr lang="en-US" b="1" dirty="0"/>
              <a:t>contributing talent, ideas, advice, and challenge to the wider society</a:t>
            </a:r>
            <a:r>
              <a:rPr lang="en-US" dirty="0"/>
              <a:t>. </a:t>
            </a:r>
          </a:p>
          <a:p>
            <a:r>
              <a:rPr lang="en-US" dirty="0"/>
              <a:t>In an era of “non-</a:t>
            </a:r>
            <a:r>
              <a:rPr lang="en-US" dirty="0" err="1"/>
              <a:t>lieux</a:t>
            </a:r>
            <a:r>
              <a:rPr lang="en-US" dirty="0"/>
              <a:t>” (Non-places), universities are best placed to fulfill those roles today by resisting the pressures to uniformity and contributing to an intergenerational dialogue that requires diversity and disputation</a:t>
            </a:r>
          </a:p>
        </p:txBody>
      </p:sp>
      <p:sp>
        <p:nvSpPr>
          <p:cNvPr id="4" name="Slide Number Placeholder 3"/>
          <p:cNvSpPr>
            <a:spLocks noGrp="1"/>
          </p:cNvSpPr>
          <p:nvPr>
            <p:ph type="sldNum" sz="quarter" idx="10"/>
          </p:nvPr>
        </p:nvSpPr>
        <p:spPr/>
        <p:txBody>
          <a:bodyPr/>
          <a:lstStyle/>
          <a:p>
            <a:fld id="{8EDC0C92-97E4-9540-AC90-F1BBF91896C7}" type="slidenum">
              <a:rPr lang="en-US" smtClean="0"/>
              <a:t>9</a:t>
            </a:fld>
            <a:endParaRPr lang="en-US"/>
          </a:p>
        </p:txBody>
      </p:sp>
    </p:spTree>
    <p:extLst>
      <p:ext uri="{BB962C8B-B14F-4D97-AF65-F5344CB8AC3E}">
        <p14:creationId xmlns:p14="http://schemas.microsoft.com/office/powerpoint/2010/main" val="228620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C0C92-97E4-9540-AC90-F1BBF91896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71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higher education and the university was the pursuit of truth in learning, and dedication to the advancement of knowledge and the training of scholars for its own sake and the betterment of the life of the individual and the society. This includes the cultivation/training of the mind and the teaching of vocational and technical skills. Generally, university education should aim at initiating critical thinking through both teaching and research. This critical thinking is imperative to use resources better and to improve the human condition, with intelligence and for good judgment, to cope up with any eventuality. Therefore, education is to improve life, develop good judgment, and understand our environment. Learning is not a rivalry or a contest, but “it is a conversation” and the virtue of a university (as a place of many studies) is to exhibit it in this character''</a:t>
            </a:r>
          </a:p>
        </p:txBody>
      </p:sp>
      <p:sp>
        <p:nvSpPr>
          <p:cNvPr id="4" name="Slide Number Placeholder 3"/>
          <p:cNvSpPr>
            <a:spLocks noGrp="1"/>
          </p:cNvSpPr>
          <p:nvPr>
            <p:ph type="sldNum" sz="quarter" idx="10"/>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328832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had the belief that a university is for the diffusion of knowledge, not for its advancement.</a:t>
            </a:r>
          </a:p>
        </p:txBody>
      </p:sp>
      <p:sp>
        <p:nvSpPr>
          <p:cNvPr id="4" name="Slide Number Placeholder 3"/>
          <p:cNvSpPr>
            <a:spLocks noGrp="1"/>
          </p:cNvSpPr>
          <p:nvPr>
            <p:ph type="sldNum" sz="quarter" idx="10"/>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28879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Related to the way you block your own ideas is the whole area of</a:t>
            </a:r>
          </a:p>
          <a:p>
            <a:r>
              <a:rPr lang="en-US" sz="1200" b="0" i="0" u="none" strike="noStrike" kern="1200" baseline="0" dirty="0">
                <a:solidFill>
                  <a:schemeClr val="tx1"/>
                </a:solidFill>
                <a:latin typeface="+mn-lt"/>
                <a:ea typeface="+mn-ea"/>
                <a:cs typeface="+mn-cs"/>
              </a:rPr>
              <a:t>being frightened or embarrassed of saying anything. Will you get into</a:t>
            </a:r>
          </a:p>
          <a:p>
            <a:r>
              <a:rPr lang="en-US" sz="1200" b="0" i="0" u="none" strike="noStrike" kern="1200" baseline="0" dirty="0">
                <a:solidFill>
                  <a:schemeClr val="tx1"/>
                </a:solidFill>
                <a:latin typeface="+mn-lt"/>
                <a:ea typeface="+mn-ea"/>
                <a:cs typeface="+mn-cs"/>
              </a:rPr>
              <a:t>trouble because you are stirring things up? If it’s a different sort of</a:t>
            </a:r>
          </a:p>
          <a:p>
            <a:r>
              <a:rPr lang="en-US" sz="1200" b="0" i="0" u="none" strike="noStrike" kern="1200" baseline="0" dirty="0">
                <a:solidFill>
                  <a:schemeClr val="tx1"/>
                </a:solidFill>
                <a:latin typeface="+mn-lt"/>
                <a:ea typeface="+mn-ea"/>
                <a:cs typeface="+mn-cs"/>
              </a:rPr>
              <a:t>idea, or an idea to change how things are done, someone else might</a:t>
            </a:r>
          </a:p>
          <a:p>
            <a:r>
              <a:rPr lang="en-US" sz="1200" b="0" i="0" u="none" strike="noStrike" kern="1200" baseline="0" dirty="0">
                <a:solidFill>
                  <a:schemeClr val="tx1"/>
                </a:solidFill>
                <a:latin typeface="+mn-lt"/>
                <a:ea typeface="+mn-ea"/>
                <a:cs typeface="+mn-cs"/>
              </a:rPr>
              <a:t>not like it; most change, however sensible, results in resistance. Or</a:t>
            </a:r>
          </a:p>
          <a:p>
            <a:r>
              <a:rPr lang="en-US" sz="1200" b="0" i="0" u="none" strike="noStrike" kern="1200" baseline="0" dirty="0">
                <a:solidFill>
                  <a:schemeClr val="tx1"/>
                </a:solidFill>
                <a:latin typeface="+mn-lt"/>
                <a:ea typeface="+mn-ea"/>
                <a:cs typeface="+mn-cs"/>
              </a:rPr>
              <a:t>will other people just laugh at you for being so stupid? Anyone</a:t>
            </a:r>
          </a:p>
          <a:p>
            <a:r>
              <a:rPr lang="en-US" sz="1200" b="0" i="0" u="none" strike="noStrike" kern="1200" baseline="0" dirty="0">
                <a:solidFill>
                  <a:schemeClr val="tx1"/>
                </a:solidFill>
                <a:latin typeface="+mn-lt"/>
                <a:ea typeface="+mn-ea"/>
                <a:cs typeface="+mn-cs"/>
              </a:rPr>
              <a:t>coming up with a really different idea faces this kind of response,</a:t>
            </a:r>
          </a:p>
          <a:p>
            <a:r>
              <a:rPr lang="en-US" sz="1200" b="0" i="0" u="none" strike="noStrike" kern="1200" baseline="0" dirty="0">
                <a:solidFill>
                  <a:schemeClr val="tx1"/>
                </a:solidFill>
                <a:latin typeface="+mn-lt"/>
                <a:ea typeface="+mn-ea"/>
                <a:cs typeface="+mn-cs"/>
              </a:rPr>
              <a:t>and you should be on the lookout not just for when you feel like this,</a:t>
            </a:r>
          </a:p>
          <a:p>
            <a:r>
              <a:rPr lang="en-US" sz="1200" b="0" i="0" u="none" strike="noStrike" kern="1200" baseline="0" dirty="0">
                <a:solidFill>
                  <a:schemeClr val="tx1"/>
                </a:solidFill>
                <a:latin typeface="+mn-lt"/>
                <a:ea typeface="+mn-ea"/>
                <a:cs typeface="+mn-cs"/>
              </a:rPr>
              <a:t>but to help out others who are clearly embarrassed by their own</a:t>
            </a:r>
          </a:p>
          <a:p>
            <a:r>
              <a:rPr lang="en-US" sz="1200" b="0" i="0" u="none" strike="noStrike" kern="1200" baseline="0" dirty="0">
                <a:solidFill>
                  <a:schemeClr val="tx1"/>
                </a:solidFill>
                <a:latin typeface="+mn-lt"/>
                <a:ea typeface="+mn-ea"/>
                <a:cs typeface="+mn-cs"/>
              </a:rPr>
              <a:t>creativity.</a:t>
            </a:r>
          </a:p>
          <a:p>
            <a:r>
              <a:rPr lang="en-US" sz="1200" b="0" i="0" u="none" strike="noStrike" kern="1200" baseline="0" dirty="0">
                <a:solidFill>
                  <a:schemeClr val="tx1"/>
                </a:solidFill>
                <a:latin typeface="+mn-lt"/>
                <a:ea typeface="+mn-ea"/>
                <a:cs typeface="+mn-cs"/>
              </a:rPr>
              <a:t>If you’re talking about something and someone says, ‘I know it’s</a:t>
            </a:r>
          </a:p>
          <a:p>
            <a:r>
              <a:rPr lang="en-US" sz="1200" b="0" i="0" u="none" strike="noStrike" kern="1200" baseline="0" dirty="0">
                <a:solidFill>
                  <a:schemeClr val="tx1"/>
                </a:solidFill>
                <a:latin typeface="+mn-lt"/>
                <a:ea typeface="+mn-ea"/>
                <a:cs typeface="+mn-cs"/>
              </a:rPr>
              <a:t>stupid, but couldn’t we . . .’ or ‘I guess it’s a dumb idea, but . . .’, help</a:t>
            </a:r>
          </a:p>
          <a:p>
            <a:r>
              <a:rPr lang="en-US" sz="1200" b="0" i="0" u="none" strike="noStrike" kern="1200" baseline="0" dirty="0">
                <a:solidFill>
                  <a:schemeClr val="tx1"/>
                </a:solidFill>
                <a:latin typeface="+mn-lt"/>
                <a:ea typeface="+mn-ea"/>
                <a:cs typeface="+mn-cs"/>
              </a:rPr>
              <a:t>them out. Because of the ‘I’m not creative’ effect, they are trying to</a:t>
            </a:r>
          </a:p>
          <a:p>
            <a:r>
              <a:rPr lang="en-US" sz="1200" b="0" i="0" u="none" strike="noStrike" kern="1200" baseline="0" dirty="0">
                <a:solidFill>
                  <a:schemeClr val="tx1"/>
                </a:solidFill>
                <a:latin typeface="+mn-lt"/>
                <a:ea typeface="+mn-ea"/>
                <a:cs typeface="+mn-cs"/>
              </a:rPr>
              <a:t>shoot down their own idea. They actually tell you it’s rubbish as they</a:t>
            </a:r>
          </a:p>
          <a:p>
            <a:r>
              <a:rPr lang="en-US" sz="1200" b="0" i="0" u="none" strike="noStrike" kern="1200" baseline="0" dirty="0">
                <a:solidFill>
                  <a:schemeClr val="tx1"/>
                </a:solidFill>
                <a:latin typeface="+mn-lt"/>
                <a:ea typeface="+mn-ea"/>
                <a:cs typeface="+mn-cs"/>
              </a:rPr>
              <a:t>describe it. That’s really helpful. They want to protect themselves</a:t>
            </a:r>
          </a:p>
          <a:p>
            <a:r>
              <a:rPr lang="en-US" sz="1200" b="0" i="0" u="none" strike="noStrike" kern="1200" baseline="0" dirty="0">
                <a:solidFill>
                  <a:schemeClr val="tx1"/>
                </a:solidFill>
                <a:latin typeface="+mn-lt"/>
                <a:ea typeface="+mn-ea"/>
                <a:cs typeface="+mn-cs"/>
              </a:rPr>
              <a:t>in case everyone else is going to laugh at them or worse. Reassure</a:t>
            </a:r>
          </a:p>
          <a:p>
            <a:r>
              <a:rPr lang="en-US" sz="1200" b="0" i="0" u="none" strike="noStrike" kern="1200" baseline="0" dirty="0">
                <a:solidFill>
                  <a:schemeClr val="tx1"/>
                </a:solidFill>
                <a:latin typeface="+mn-lt"/>
                <a:ea typeface="+mn-ea"/>
                <a:cs typeface="+mn-cs"/>
              </a:rPr>
              <a:t>them. After all, if they don’t believe in their own ideas, who will? Lots</a:t>
            </a:r>
          </a:p>
          <a:p>
            <a:r>
              <a:rPr lang="en-US" sz="1200" b="0" i="0" u="none" strike="noStrike" kern="1200" baseline="0" dirty="0">
                <a:solidFill>
                  <a:schemeClr val="tx1"/>
                </a:solidFill>
                <a:latin typeface="+mn-lt"/>
                <a:ea typeface="+mn-ea"/>
                <a:cs typeface="+mn-cs"/>
              </a:rPr>
              <a:t>of ideas are stupid – but one of the best ways of getting to </a:t>
            </a:r>
            <a:r>
              <a:rPr lang="en-US" sz="1200" b="0" i="1" u="none" strike="noStrike" kern="1200" baseline="0" dirty="0">
                <a:solidFill>
                  <a:schemeClr val="tx1"/>
                </a:solidFill>
                <a:latin typeface="+mn-lt"/>
                <a:ea typeface="+mn-ea"/>
                <a:cs typeface="+mn-cs"/>
              </a:rPr>
              <a:t>great </a:t>
            </a:r>
            <a:r>
              <a:rPr lang="en-US" sz="1200" b="0" i="0" u="none" strike="noStrike" kern="1200" baseline="0" dirty="0">
                <a:solidFill>
                  <a:schemeClr val="tx1"/>
                </a:solidFill>
                <a:latin typeface="+mn-lt"/>
                <a:ea typeface="+mn-ea"/>
                <a:cs typeface="+mn-cs"/>
              </a:rPr>
              <a:t>ideas</a:t>
            </a:r>
          </a:p>
          <a:p>
            <a:r>
              <a:rPr lang="en-US" sz="1200" b="0" i="0" u="none" strike="noStrike" kern="1200" baseline="0" dirty="0">
                <a:solidFill>
                  <a:schemeClr val="tx1"/>
                </a:solidFill>
                <a:latin typeface="+mn-lt"/>
                <a:ea typeface="+mn-ea"/>
                <a:cs typeface="+mn-cs"/>
              </a:rPr>
              <a:t>is to produce plenty. Most will be ignored. So what? And pretty well</a:t>
            </a:r>
          </a:p>
          <a:p>
            <a:r>
              <a:rPr lang="en-US" sz="1200" b="0" i="0" u="none" strike="noStrike" kern="1200" baseline="0" dirty="0">
                <a:solidFill>
                  <a:schemeClr val="tx1"/>
                </a:solidFill>
                <a:latin typeface="+mn-lt"/>
                <a:ea typeface="+mn-ea"/>
                <a:cs typeface="+mn-cs"/>
              </a:rPr>
              <a:t>every truly great idea sounds dumb at first. Remember those green</a:t>
            </a:r>
          </a:p>
          <a:p>
            <a:r>
              <a:rPr lang="en-US" sz="1200" b="0" i="0" u="none" strike="noStrike" kern="1200" baseline="0" dirty="0">
                <a:solidFill>
                  <a:schemeClr val="tx1"/>
                </a:solidFill>
                <a:latin typeface="+mn-lt"/>
                <a:ea typeface="+mn-ea"/>
                <a:cs typeface="+mn-cs"/>
              </a:rPr>
              <a:t>shoots. Get some confidence, and help others get it too.</a:t>
            </a:r>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20</a:t>
            </a:fld>
            <a:endParaRPr lang="en-US"/>
          </a:p>
        </p:txBody>
      </p:sp>
    </p:spTree>
    <p:extLst>
      <p:ext uri="{BB962C8B-B14F-4D97-AF65-F5344CB8AC3E}">
        <p14:creationId xmlns:p14="http://schemas.microsoft.com/office/powerpoint/2010/main" val="107782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Related to the way you block your own ideas is the whole area of</a:t>
            </a:r>
          </a:p>
          <a:p>
            <a:r>
              <a:rPr lang="en-US" sz="1200" b="0" i="0" u="none" strike="noStrike" kern="1200" baseline="0" dirty="0">
                <a:solidFill>
                  <a:schemeClr val="tx1"/>
                </a:solidFill>
                <a:latin typeface="+mn-lt"/>
                <a:ea typeface="+mn-ea"/>
                <a:cs typeface="+mn-cs"/>
              </a:rPr>
              <a:t>being frightened or embarrassed of saying anything. Will you get into</a:t>
            </a:r>
          </a:p>
          <a:p>
            <a:r>
              <a:rPr lang="en-US" sz="1200" b="0" i="0" u="none" strike="noStrike" kern="1200" baseline="0" dirty="0">
                <a:solidFill>
                  <a:schemeClr val="tx1"/>
                </a:solidFill>
                <a:latin typeface="+mn-lt"/>
                <a:ea typeface="+mn-ea"/>
                <a:cs typeface="+mn-cs"/>
              </a:rPr>
              <a:t>trouble because you are stirring things up? If it’s a different sort of</a:t>
            </a:r>
          </a:p>
          <a:p>
            <a:r>
              <a:rPr lang="en-US" sz="1200" b="0" i="0" u="none" strike="noStrike" kern="1200" baseline="0" dirty="0">
                <a:solidFill>
                  <a:schemeClr val="tx1"/>
                </a:solidFill>
                <a:latin typeface="+mn-lt"/>
                <a:ea typeface="+mn-ea"/>
                <a:cs typeface="+mn-cs"/>
              </a:rPr>
              <a:t>idea, or an idea to change how things are done, someone else might</a:t>
            </a:r>
          </a:p>
          <a:p>
            <a:r>
              <a:rPr lang="en-US" sz="1200" b="0" i="0" u="none" strike="noStrike" kern="1200" baseline="0" dirty="0">
                <a:solidFill>
                  <a:schemeClr val="tx1"/>
                </a:solidFill>
                <a:latin typeface="+mn-lt"/>
                <a:ea typeface="+mn-ea"/>
                <a:cs typeface="+mn-cs"/>
              </a:rPr>
              <a:t>not like it; most change, however sensible, results in resistance. Or</a:t>
            </a:r>
          </a:p>
          <a:p>
            <a:r>
              <a:rPr lang="en-US" sz="1200" b="0" i="0" u="none" strike="noStrike" kern="1200" baseline="0" dirty="0">
                <a:solidFill>
                  <a:schemeClr val="tx1"/>
                </a:solidFill>
                <a:latin typeface="+mn-lt"/>
                <a:ea typeface="+mn-ea"/>
                <a:cs typeface="+mn-cs"/>
              </a:rPr>
              <a:t>will other people just laugh at you for being so stupid? Anyone</a:t>
            </a:r>
          </a:p>
          <a:p>
            <a:r>
              <a:rPr lang="en-US" sz="1200" b="0" i="0" u="none" strike="noStrike" kern="1200" baseline="0" dirty="0">
                <a:solidFill>
                  <a:schemeClr val="tx1"/>
                </a:solidFill>
                <a:latin typeface="+mn-lt"/>
                <a:ea typeface="+mn-ea"/>
                <a:cs typeface="+mn-cs"/>
              </a:rPr>
              <a:t>coming up with a really different idea faces this kind of response,</a:t>
            </a:r>
          </a:p>
          <a:p>
            <a:r>
              <a:rPr lang="en-US" sz="1200" b="0" i="0" u="none" strike="noStrike" kern="1200" baseline="0" dirty="0">
                <a:solidFill>
                  <a:schemeClr val="tx1"/>
                </a:solidFill>
                <a:latin typeface="+mn-lt"/>
                <a:ea typeface="+mn-ea"/>
                <a:cs typeface="+mn-cs"/>
              </a:rPr>
              <a:t>and you should be on the lookout not just for when you feel like this,</a:t>
            </a:r>
          </a:p>
          <a:p>
            <a:r>
              <a:rPr lang="en-US" sz="1200" b="0" i="0" u="none" strike="noStrike" kern="1200" baseline="0" dirty="0">
                <a:solidFill>
                  <a:schemeClr val="tx1"/>
                </a:solidFill>
                <a:latin typeface="+mn-lt"/>
                <a:ea typeface="+mn-ea"/>
                <a:cs typeface="+mn-cs"/>
              </a:rPr>
              <a:t>but to help out others who are clearly embarrassed by their own</a:t>
            </a:r>
          </a:p>
          <a:p>
            <a:r>
              <a:rPr lang="en-US" sz="1200" b="0" i="0" u="none" strike="noStrike" kern="1200" baseline="0" dirty="0">
                <a:solidFill>
                  <a:schemeClr val="tx1"/>
                </a:solidFill>
                <a:latin typeface="+mn-lt"/>
                <a:ea typeface="+mn-ea"/>
                <a:cs typeface="+mn-cs"/>
              </a:rPr>
              <a:t>creativity.</a:t>
            </a:r>
          </a:p>
          <a:p>
            <a:r>
              <a:rPr lang="en-US" sz="1200" b="0" i="0" u="none" strike="noStrike" kern="1200" baseline="0" dirty="0">
                <a:solidFill>
                  <a:schemeClr val="tx1"/>
                </a:solidFill>
                <a:latin typeface="+mn-lt"/>
                <a:ea typeface="+mn-ea"/>
                <a:cs typeface="+mn-cs"/>
              </a:rPr>
              <a:t>If you’re talking about something and someone says, ‘I know it’s</a:t>
            </a:r>
          </a:p>
          <a:p>
            <a:r>
              <a:rPr lang="en-US" sz="1200" b="0" i="0" u="none" strike="noStrike" kern="1200" baseline="0" dirty="0">
                <a:solidFill>
                  <a:schemeClr val="tx1"/>
                </a:solidFill>
                <a:latin typeface="+mn-lt"/>
                <a:ea typeface="+mn-ea"/>
                <a:cs typeface="+mn-cs"/>
              </a:rPr>
              <a:t>stupid, but couldn’t we . . .’ or ‘I guess it’s a dumb idea, but . . .’, help</a:t>
            </a:r>
          </a:p>
          <a:p>
            <a:r>
              <a:rPr lang="en-US" sz="1200" b="0" i="0" u="none" strike="noStrike" kern="1200" baseline="0" dirty="0">
                <a:solidFill>
                  <a:schemeClr val="tx1"/>
                </a:solidFill>
                <a:latin typeface="+mn-lt"/>
                <a:ea typeface="+mn-ea"/>
                <a:cs typeface="+mn-cs"/>
              </a:rPr>
              <a:t>them out. Because of the ‘I’m not creative’ effect, they are trying to</a:t>
            </a:r>
          </a:p>
          <a:p>
            <a:r>
              <a:rPr lang="en-US" sz="1200" b="0" i="0" u="none" strike="noStrike" kern="1200" baseline="0" dirty="0">
                <a:solidFill>
                  <a:schemeClr val="tx1"/>
                </a:solidFill>
                <a:latin typeface="+mn-lt"/>
                <a:ea typeface="+mn-ea"/>
                <a:cs typeface="+mn-cs"/>
              </a:rPr>
              <a:t>shoot down their own idea. They actually tell you it’s rubbish as they</a:t>
            </a:r>
          </a:p>
          <a:p>
            <a:r>
              <a:rPr lang="en-US" sz="1200" b="0" i="0" u="none" strike="noStrike" kern="1200" baseline="0" dirty="0">
                <a:solidFill>
                  <a:schemeClr val="tx1"/>
                </a:solidFill>
                <a:latin typeface="+mn-lt"/>
                <a:ea typeface="+mn-ea"/>
                <a:cs typeface="+mn-cs"/>
              </a:rPr>
              <a:t>describe it. That’s really helpful. They want to protect themselves</a:t>
            </a:r>
          </a:p>
          <a:p>
            <a:r>
              <a:rPr lang="en-US" sz="1200" b="0" i="0" u="none" strike="noStrike" kern="1200" baseline="0" dirty="0">
                <a:solidFill>
                  <a:schemeClr val="tx1"/>
                </a:solidFill>
                <a:latin typeface="+mn-lt"/>
                <a:ea typeface="+mn-ea"/>
                <a:cs typeface="+mn-cs"/>
              </a:rPr>
              <a:t>in case everyone else is going to laugh at them or worse. Reassure</a:t>
            </a:r>
          </a:p>
          <a:p>
            <a:r>
              <a:rPr lang="en-US" sz="1200" b="0" i="0" u="none" strike="noStrike" kern="1200" baseline="0" dirty="0">
                <a:solidFill>
                  <a:schemeClr val="tx1"/>
                </a:solidFill>
                <a:latin typeface="+mn-lt"/>
                <a:ea typeface="+mn-ea"/>
                <a:cs typeface="+mn-cs"/>
              </a:rPr>
              <a:t>them. After all, if they don’t believe in their own ideas, who will? Lots</a:t>
            </a:r>
          </a:p>
          <a:p>
            <a:r>
              <a:rPr lang="en-US" sz="1200" b="0" i="0" u="none" strike="noStrike" kern="1200" baseline="0" dirty="0">
                <a:solidFill>
                  <a:schemeClr val="tx1"/>
                </a:solidFill>
                <a:latin typeface="+mn-lt"/>
                <a:ea typeface="+mn-ea"/>
                <a:cs typeface="+mn-cs"/>
              </a:rPr>
              <a:t>of ideas are stupid – but one of the best ways of getting to </a:t>
            </a:r>
            <a:r>
              <a:rPr lang="en-US" sz="1200" b="0" i="1" u="none" strike="noStrike" kern="1200" baseline="0" dirty="0">
                <a:solidFill>
                  <a:schemeClr val="tx1"/>
                </a:solidFill>
                <a:latin typeface="+mn-lt"/>
                <a:ea typeface="+mn-ea"/>
                <a:cs typeface="+mn-cs"/>
              </a:rPr>
              <a:t>great </a:t>
            </a:r>
            <a:r>
              <a:rPr lang="en-US" sz="1200" b="0" i="0" u="none" strike="noStrike" kern="1200" baseline="0" dirty="0">
                <a:solidFill>
                  <a:schemeClr val="tx1"/>
                </a:solidFill>
                <a:latin typeface="+mn-lt"/>
                <a:ea typeface="+mn-ea"/>
                <a:cs typeface="+mn-cs"/>
              </a:rPr>
              <a:t>ideas</a:t>
            </a:r>
          </a:p>
          <a:p>
            <a:r>
              <a:rPr lang="en-US" sz="1200" b="0" i="0" u="none" strike="noStrike" kern="1200" baseline="0" dirty="0">
                <a:solidFill>
                  <a:schemeClr val="tx1"/>
                </a:solidFill>
                <a:latin typeface="+mn-lt"/>
                <a:ea typeface="+mn-ea"/>
                <a:cs typeface="+mn-cs"/>
              </a:rPr>
              <a:t>is to produce plenty. Most will be ignored. So what? And pretty well</a:t>
            </a:r>
          </a:p>
          <a:p>
            <a:r>
              <a:rPr lang="en-US" sz="1200" b="0" i="0" u="none" strike="noStrike" kern="1200" baseline="0" dirty="0">
                <a:solidFill>
                  <a:schemeClr val="tx1"/>
                </a:solidFill>
                <a:latin typeface="+mn-lt"/>
                <a:ea typeface="+mn-ea"/>
                <a:cs typeface="+mn-cs"/>
              </a:rPr>
              <a:t>every truly great idea sounds dumb at first. Remember those green</a:t>
            </a:r>
          </a:p>
          <a:p>
            <a:r>
              <a:rPr lang="en-US" sz="1200" b="0" i="0" u="none" strike="noStrike" kern="1200" baseline="0" dirty="0">
                <a:solidFill>
                  <a:schemeClr val="tx1"/>
                </a:solidFill>
                <a:latin typeface="+mn-lt"/>
                <a:ea typeface="+mn-ea"/>
                <a:cs typeface="+mn-cs"/>
              </a:rPr>
              <a:t>shoots. Get some confidence, and help others get it too.</a:t>
            </a:r>
            <a:endParaRPr lang="en-US" dirty="0"/>
          </a:p>
          <a:p>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21</a:t>
            </a:fld>
            <a:endParaRPr lang="en-US"/>
          </a:p>
        </p:txBody>
      </p:sp>
    </p:spTree>
    <p:extLst>
      <p:ext uri="{BB962C8B-B14F-4D97-AF65-F5344CB8AC3E}">
        <p14:creationId xmlns:p14="http://schemas.microsoft.com/office/powerpoint/2010/main" val="304604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Related to the way you block your own ideas is the whole area of</a:t>
            </a:r>
          </a:p>
          <a:p>
            <a:r>
              <a:rPr lang="en-US" sz="1200" b="0" i="0" u="none" strike="noStrike" kern="1200" baseline="0" dirty="0">
                <a:solidFill>
                  <a:schemeClr val="tx1"/>
                </a:solidFill>
                <a:latin typeface="+mn-lt"/>
                <a:ea typeface="+mn-ea"/>
                <a:cs typeface="+mn-cs"/>
              </a:rPr>
              <a:t>being frightened or embarrassed of saying anything. Will you get into</a:t>
            </a:r>
          </a:p>
          <a:p>
            <a:r>
              <a:rPr lang="en-US" sz="1200" b="0" i="0" u="none" strike="noStrike" kern="1200" baseline="0" dirty="0">
                <a:solidFill>
                  <a:schemeClr val="tx1"/>
                </a:solidFill>
                <a:latin typeface="+mn-lt"/>
                <a:ea typeface="+mn-ea"/>
                <a:cs typeface="+mn-cs"/>
              </a:rPr>
              <a:t>trouble because you are stirring things up? If it’s a different sort of</a:t>
            </a:r>
          </a:p>
          <a:p>
            <a:r>
              <a:rPr lang="en-US" sz="1200" b="0" i="0" u="none" strike="noStrike" kern="1200" baseline="0" dirty="0">
                <a:solidFill>
                  <a:schemeClr val="tx1"/>
                </a:solidFill>
                <a:latin typeface="+mn-lt"/>
                <a:ea typeface="+mn-ea"/>
                <a:cs typeface="+mn-cs"/>
              </a:rPr>
              <a:t>idea, or an idea to change how things are done, someone else might</a:t>
            </a:r>
          </a:p>
          <a:p>
            <a:r>
              <a:rPr lang="en-US" sz="1200" b="0" i="0" u="none" strike="noStrike" kern="1200" baseline="0" dirty="0">
                <a:solidFill>
                  <a:schemeClr val="tx1"/>
                </a:solidFill>
                <a:latin typeface="+mn-lt"/>
                <a:ea typeface="+mn-ea"/>
                <a:cs typeface="+mn-cs"/>
              </a:rPr>
              <a:t>not like it; most change, however sensible, results in resistance. Or</a:t>
            </a:r>
          </a:p>
          <a:p>
            <a:r>
              <a:rPr lang="en-US" sz="1200" b="0" i="0" u="none" strike="noStrike" kern="1200" baseline="0" dirty="0">
                <a:solidFill>
                  <a:schemeClr val="tx1"/>
                </a:solidFill>
                <a:latin typeface="+mn-lt"/>
                <a:ea typeface="+mn-ea"/>
                <a:cs typeface="+mn-cs"/>
              </a:rPr>
              <a:t>will other people just laugh at you for being so stupid? Anyone</a:t>
            </a:r>
          </a:p>
          <a:p>
            <a:r>
              <a:rPr lang="en-US" sz="1200" b="0" i="0" u="none" strike="noStrike" kern="1200" baseline="0" dirty="0">
                <a:solidFill>
                  <a:schemeClr val="tx1"/>
                </a:solidFill>
                <a:latin typeface="+mn-lt"/>
                <a:ea typeface="+mn-ea"/>
                <a:cs typeface="+mn-cs"/>
              </a:rPr>
              <a:t>coming up with a really different idea faces this kind of response,</a:t>
            </a:r>
          </a:p>
          <a:p>
            <a:r>
              <a:rPr lang="en-US" sz="1200" b="0" i="0" u="none" strike="noStrike" kern="1200" baseline="0" dirty="0">
                <a:solidFill>
                  <a:schemeClr val="tx1"/>
                </a:solidFill>
                <a:latin typeface="+mn-lt"/>
                <a:ea typeface="+mn-ea"/>
                <a:cs typeface="+mn-cs"/>
              </a:rPr>
              <a:t>and you should be on the lookout not just for when you feel like this,</a:t>
            </a:r>
          </a:p>
          <a:p>
            <a:r>
              <a:rPr lang="en-US" sz="1200" b="0" i="0" u="none" strike="noStrike" kern="1200" baseline="0" dirty="0">
                <a:solidFill>
                  <a:schemeClr val="tx1"/>
                </a:solidFill>
                <a:latin typeface="+mn-lt"/>
                <a:ea typeface="+mn-ea"/>
                <a:cs typeface="+mn-cs"/>
              </a:rPr>
              <a:t>but to help out others who are clearly embarrassed by their own</a:t>
            </a:r>
          </a:p>
          <a:p>
            <a:r>
              <a:rPr lang="en-US" sz="1200" b="0" i="0" u="none" strike="noStrike" kern="1200" baseline="0" dirty="0">
                <a:solidFill>
                  <a:schemeClr val="tx1"/>
                </a:solidFill>
                <a:latin typeface="+mn-lt"/>
                <a:ea typeface="+mn-ea"/>
                <a:cs typeface="+mn-cs"/>
              </a:rPr>
              <a:t>creativity.</a:t>
            </a:r>
          </a:p>
          <a:p>
            <a:r>
              <a:rPr lang="en-US" sz="1200" b="0" i="0" u="none" strike="noStrike" kern="1200" baseline="0" dirty="0">
                <a:solidFill>
                  <a:schemeClr val="tx1"/>
                </a:solidFill>
                <a:latin typeface="+mn-lt"/>
                <a:ea typeface="+mn-ea"/>
                <a:cs typeface="+mn-cs"/>
              </a:rPr>
              <a:t>If you’re talking about something and someone says, ‘I know it’s</a:t>
            </a:r>
          </a:p>
          <a:p>
            <a:r>
              <a:rPr lang="en-US" sz="1200" b="0" i="0" u="none" strike="noStrike" kern="1200" baseline="0" dirty="0">
                <a:solidFill>
                  <a:schemeClr val="tx1"/>
                </a:solidFill>
                <a:latin typeface="+mn-lt"/>
                <a:ea typeface="+mn-ea"/>
                <a:cs typeface="+mn-cs"/>
              </a:rPr>
              <a:t>stupid, but couldn’t we . . .’ or ‘I guess it’s a dumb idea, but . . .’, help</a:t>
            </a:r>
          </a:p>
          <a:p>
            <a:r>
              <a:rPr lang="en-US" sz="1200" b="0" i="0" u="none" strike="noStrike" kern="1200" baseline="0" dirty="0">
                <a:solidFill>
                  <a:schemeClr val="tx1"/>
                </a:solidFill>
                <a:latin typeface="+mn-lt"/>
                <a:ea typeface="+mn-ea"/>
                <a:cs typeface="+mn-cs"/>
              </a:rPr>
              <a:t>them out. Because of the ‘I’m not creative’ effect, they are trying to</a:t>
            </a:r>
          </a:p>
          <a:p>
            <a:r>
              <a:rPr lang="en-US" sz="1200" b="0" i="0" u="none" strike="noStrike" kern="1200" baseline="0" dirty="0">
                <a:solidFill>
                  <a:schemeClr val="tx1"/>
                </a:solidFill>
                <a:latin typeface="+mn-lt"/>
                <a:ea typeface="+mn-ea"/>
                <a:cs typeface="+mn-cs"/>
              </a:rPr>
              <a:t>shoot down their own idea. They actually tell you it’s rubbish as they</a:t>
            </a:r>
          </a:p>
          <a:p>
            <a:r>
              <a:rPr lang="en-US" sz="1200" b="0" i="0" u="none" strike="noStrike" kern="1200" baseline="0" dirty="0">
                <a:solidFill>
                  <a:schemeClr val="tx1"/>
                </a:solidFill>
                <a:latin typeface="+mn-lt"/>
                <a:ea typeface="+mn-ea"/>
                <a:cs typeface="+mn-cs"/>
              </a:rPr>
              <a:t>describe it. That’s really helpful. They want to protect themselves</a:t>
            </a:r>
          </a:p>
          <a:p>
            <a:r>
              <a:rPr lang="en-US" sz="1200" b="0" i="0" u="none" strike="noStrike" kern="1200" baseline="0" dirty="0">
                <a:solidFill>
                  <a:schemeClr val="tx1"/>
                </a:solidFill>
                <a:latin typeface="+mn-lt"/>
                <a:ea typeface="+mn-ea"/>
                <a:cs typeface="+mn-cs"/>
              </a:rPr>
              <a:t>in case everyone else is going to laugh at them or worse. Reassure</a:t>
            </a:r>
          </a:p>
          <a:p>
            <a:r>
              <a:rPr lang="en-US" sz="1200" b="0" i="0" u="none" strike="noStrike" kern="1200" baseline="0" dirty="0">
                <a:solidFill>
                  <a:schemeClr val="tx1"/>
                </a:solidFill>
                <a:latin typeface="+mn-lt"/>
                <a:ea typeface="+mn-ea"/>
                <a:cs typeface="+mn-cs"/>
              </a:rPr>
              <a:t>them. After all, if they don’t believe in their own ideas, who will? Lots</a:t>
            </a:r>
          </a:p>
          <a:p>
            <a:r>
              <a:rPr lang="en-US" sz="1200" b="0" i="0" u="none" strike="noStrike" kern="1200" baseline="0" dirty="0">
                <a:solidFill>
                  <a:schemeClr val="tx1"/>
                </a:solidFill>
                <a:latin typeface="+mn-lt"/>
                <a:ea typeface="+mn-ea"/>
                <a:cs typeface="+mn-cs"/>
              </a:rPr>
              <a:t>of ideas are stupid – but one of the best ways of getting to </a:t>
            </a:r>
            <a:r>
              <a:rPr lang="en-US" sz="1200" b="0" i="1" u="none" strike="noStrike" kern="1200" baseline="0" dirty="0">
                <a:solidFill>
                  <a:schemeClr val="tx1"/>
                </a:solidFill>
                <a:latin typeface="+mn-lt"/>
                <a:ea typeface="+mn-ea"/>
                <a:cs typeface="+mn-cs"/>
              </a:rPr>
              <a:t>great </a:t>
            </a:r>
            <a:r>
              <a:rPr lang="en-US" sz="1200" b="0" i="0" u="none" strike="noStrike" kern="1200" baseline="0" dirty="0">
                <a:solidFill>
                  <a:schemeClr val="tx1"/>
                </a:solidFill>
                <a:latin typeface="+mn-lt"/>
                <a:ea typeface="+mn-ea"/>
                <a:cs typeface="+mn-cs"/>
              </a:rPr>
              <a:t>ideas</a:t>
            </a:r>
          </a:p>
          <a:p>
            <a:r>
              <a:rPr lang="en-US" sz="1200" b="0" i="0" u="none" strike="noStrike" kern="1200" baseline="0" dirty="0">
                <a:solidFill>
                  <a:schemeClr val="tx1"/>
                </a:solidFill>
                <a:latin typeface="+mn-lt"/>
                <a:ea typeface="+mn-ea"/>
                <a:cs typeface="+mn-cs"/>
              </a:rPr>
              <a:t>is to produce plenty. Most will be ignored. So what? And pretty well</a:t>
            </a:r>
          </a:p>
          <a:p>
            <a:r>
              <a:rPr lang="en-US" sz="1200" b="0" i="0" u="none" strike="noStrike" kern="1200" baseline="0" dirty="0">
                <a:solidFill>
                  <a:schemeClr val="tx1"/>
                </a:solidFill>
                <a:latin typeface="+mn-lt"/>
                <a:ea typeface="+mn-ea"/>
                <a:cs typeface="+mn-cs"/>
              </a:rPr>
              <a:t>every truly great idea sounds dumb at first. Remember those green</a:t>
            </a:r>
          </a:p>
          <a:p>
            <a:r>
              <a:rPr lang="en-US" sz="1200" b="0" i="0" u="none" strike="noStrike" kern="1200" baseline="0" dirty="0">
                <a:solidFill>
                  <a:schemeClr val="tx1"/>
                </a:solidFill>
                <a:latin typeface="+mn-lt"/>
                <a:ea typeface="+mn-ea"/>
                <a:cs typeface="+mn-cs"/>
              </a:rPr>
              <a:t>shoots. Get some confidence, and help others get it too.</a:t>
            </a:r>
            <a:endParaRPr lang="en-US" dirty="0"/>
          </a:p>
          <a:p>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22</a:t>
            </a:fld>
            <a:endParaRPr lang="en-US"/>
          </a:p>
        </p:txBody>
      </p:sp>
    </p:spTree>
    <p:extLst>
      <p:ext uri="{BB962C8B-B14F-4D97-AF65-F5344CB8AC3E}">
        <p14:creationId xmlns:p14="http://schemas.microsoft.com/office/powerpoint/2010/main" val="74368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24</a:t>
            </a:fld>
            <a:endParaRPr lang="en-US"/>
          </a:p>
        </p:txBody>
      </p:sp>
    </p:spTree>
    <p:extLst>
      <p:ext uri="{BB962C8B-B14F-4D97-AF65-F5344CB8AC3E}">
        <p14:creationId xmlns:p14="http://schemas.microsoft.com/office/powerpoint/2010/main" val="159216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a:t>
            </a:r>
            <a:r>
              <a:rPr lang="en-US" dirty="0" err="1"/>
              <a:t>scriptin</a:t>
            </a:r>
            <a:r>
              <a:rPr lang="en-US" baseline="0" dirty="0"/>
              <a:t> </a:t>
            </a:r>
          </a:p>
          <a:p>
            <a:r>
              <a:rPr lang="en-US" baseline="0" dirty="0"/>
              <a:t>Motivation</a:t>
            </a:r>
          </a:p>
          <a:p>
            <a:r>
              <a:rPr lang="en-US" baseline="0" dirty="0"/>
              <a:t>Create a study schedule</a:t>
            </a:r>
          </a:p>
          <a:p>
            <a:r>
              <a:rPr lang="en-US" baseline="0" dirty="0"/>
              <a:t>Time planning</a:t>
            </a:r>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26</a:t>
            </a:fld>
            <a:endParaRPr lang="en-US"/>
          </a:p>
        </p:txBody>
      </p:sp>
    </p:spTree>
    <p:extLst>
      <p:ext uri="{BB962C8B-B14F-4D97-AF65-F5344CB8AC3E}">
        <p14:creationId xmlns:p14="http://schemas.microsoft.com/office/powerpoint/2010/main" val="268636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Become an expert</a:t>
            </a:r>
          </a:p>
        </p:txBody>
      </p:sp>
      <p:sp>
        <p:nvSpPr>
          <p:cNvPr id="4" name="Slide Number Placeholder 3"/>
          <p:cNvSpPr>
            <a:spLocks noGrp="1"/>
          </p:cNvSpPr>
          <p:nvPr>
            <p:ph type="sldNum" sz="quarter" idx="10"/>
          </p:nvPr>
        </p:nvSpPr>
        <p:spPr/>
        <p:txBody>
          <a:bodyPr/>
          <a:lstStyle/>
          <a:p>
            <a:fld id="{8EDC0C92-97E4-9540-AC90-F1BBF91896C7}" type="slidenum">
              <a:rPr lang="en-US" smtClean="0"/>
              <a:t>35</a:t>
            </a:fld>
            <a:endParaRPr lang="en-US"/>
          </a:p>
        </p:txBody>
      </p:sp>
    </p:spTree>
    <p:extLst>
      <p:ext uri="{BB962C8B-B14F-4D97-AF65-F5344CB8AC3E}">
        <p14:creationId xmlns:p14="http://schemas.microsoft.com/office/powerpoint/2010/main" val="415294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048" y="365125"/>
            <a:ext cx="11256264" cy="111620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4048" y="1709928"/>
            <a:ext cx="11256264" cy="4467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skyfactor.com/anatomy-first-term-student-academic-struggles-five-key-take-away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hyperlink" Target="https://support.google.com/google-ads/answer/245402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support.google.com/google-ads/answer/3455481" TargetMode="External"/><Relationship Id="rId4" Type="http://schemas.openxmlformats.org/officeDocument/2006/relationships/hyperlink" Target="https://support.google.com/analytics/answer/1033068"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4548186"/>
          </a:xfrm>
        </p:spPr>
        <p:txBody>
          <a:bodyPr>
            <a:normAutofit/>
          </a:bodyPr>
          <a:lstStyle/>
          <a:p>
            <a:r>
              <a:rPr lang="hr-HR" dirty="0"/>
              <a:t>KARIJERA</a:t>
            </a:r>
            <a:r>
              <a:rPr lang="en-US" dirty="0"/>
              <a:t>:</a:t>
            </a:r>
            <a:br>
              <a:rPr lang="en-US" dirty="0"/>
            </a:br>
            <a:r>
              <a:rPr lang="hr-HR" dirty="0"/>
              <a:t>Studiranje</a:t>
            </a:r>
            <a:endParaRPr lang="en-US" dirty="0"/>
          </a:p>
        </p:txBody>
      </p:sp>
    </p:spTree>
    <p:extLst>
      <p:ext uri="{BB962C8B-B14F-4D97-AF65-F5344CB8AC3E}">
        <p14:creationId xmlns:p14="http://schemas.microsoft.com/office/powerpoint/2010/main" val="2081188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hr-HR" dirty="0"/>
              <a:t>Cilj</a:t>
            </a:r>
            <a:r>
              <a:rPr lang="en-US" dirty="0"/>
              <a:t> </a:t>
            </a:r>
            <a:r>
              <a:rPr lang="en-US" dirty="0" err="1"/>
              <a:t>visokog</a:t>
            </a:r>
            <a:r>
              <a:rPr lang="en-US" dirty="0"/>
              <a:t> </a:t>
            </a:r>
            <a:r>
              <a:rPr lang="en-US" dirty="0" err="1"/>
              <a:t>obrazovanja</a:t>
            </a:r>
            <a:r>
              <a:rPr lang="en-US" dirty="0"/>
              <a:t> je </a:t>
            </a:r>
            <a:r>
              <a:rPr lang="hr-HR" dirty="0"/>
              <a:t>razvoj</a:t>
            </a:r>
            <a:r>
              <a:rPr lang="en-US" dirty="0"/>
              <a:t> </a:t>
            </a:r>
            <a:r>
              <a:rPr lang="en-US" dirty="0" err="1"/>
              <a:t>pojedinca</a:t>
            </a:r>
            <a:r>
              <a:rPr lang="en-US" dirty="0"/>
              <a:t> u </a:t>
            </a:r>
            <a:r>
              <a:rPr lang="en-US" dirty="0" err="1"/>
              <a:t>svrhu</a:t>
            </a:r>
            <a:r>
              <a:rPr lang="en-US" dirty="0"/>
              <a:t> </a:t>
            </a:r>
            <a:r>
              <a:rPr lang="en-US" dirty="0" err="1"/>
              <a:t>idealnog</a:t>
            </a:r>
            <a:r>
              <a:rPr lang="en-US" dirty="0"/>
              <a:t> </a:t>
            </a:r>
            <a:r>
              <a:rPr lang="en-US" dirty="0" err="1"/>
              <a:t>društva</a:t>
            </a:r>
            <a:r>
              <a:rPr lang="en-US" dirty="0"/>
              <a:t>; </a:t>
            </a:r>
            <a:r>
              <a:rPr lang="en-US" dirty="0" err="1"/>
              <a:t>pojedincu</a:t>
            </a:r>
            <a:r>
              <a:rPr lang="en-US" dirty="0"/>
              <a:t> </a:t>
            </a:r>
            <a:r>
              <a:rPr lang="hr-HR" dirty="0"/>
              <a:t>treba </a:t>
            </a:r>
            <a:r>
              <a:rPr lang="en-US" dirty="0" err="1"/>
              <a:t>pomoći</a:t>
            </a:r>
            <a:r>
              <a:rPr lang="en-US" dirty="0"/>
              <a:t> da </a:t>
            </a:r>
            <a:r>
              <a:rPr lang="en-US" dirty="0" err="1"/>
              <a:t>postigne</a:t>
            </a:r>
            <a:r>
              <a:rPr lang="en-US" dirty="0"/>
              <a:t> </a:t>
            </a:r>
            <a:r>
              <a:rPr lang="en-US" dirty="0" err="1"/>
              <a:t>unutarnju</a:t>
            </a:r>
            <a:r>
              <a:rPr lang="en-US" dirty="0"/>
              <a:t> </a:t>
            </a:r>
            <a:r>
              <a:rPr lang="en-US" dirty="0" err="1"/>
              <a:t>sreću</a:t>
            </a:r>
            <a:r>
              <a:rPr lang="en-US" dirty="0"/>
              <a:t>, </a:t>
            </a:r>
            <a:r>
              <a:rPr lang="en-US" dirty="0" err="1"/>
              <a:t>što</a:t>
            </a:r>
            <a:r>
              <a:rPr lang="en-US" dirty="0"/>
              <a:t> bi </a:t>
            </a:r>
            <a:r>
              <a:rPr lang="en-US" dirty="0" err="1"/>
              <a:t>omogućilo</a:t>
            </a:r>
            <a:r>
              <a:rPr lang="en-US" dirty="0"/>
              <a:t> </a:t>
            </a:r>
            <a:r>
              <a:rPr lang="en-US" dirty="0" err="1"/>
              <a:t>državi</a:t>
            </a:r>
            <a:r>
              <a:rPr lang="en-US" dirty="0"/>
              <a:t> da </a:t>
            </a:r>
            <a:r>
              <a:rPr lang="en-US" dirty="0" err="1"/>
              <a:t>ima</a:t>
            </a:r>
            <a:r>
              <a:rPr lang="en-US" dirty="0"/>
              <a:t> </a:t>
            </a:r>
            <a:r>
              <a:rPr lang="en-US" dirty="0" err="1"/>
              <a:t>koristi</a:t>
            </a:r>
            <a:r>
              <a:rPr lang="en-US" dirty="0"/>
              <a:t> od </a:t>
            </a:r>
            <a:r>
              <a:rPr lang="en-US" dirty="0" err="1"/>
              <a:t>sklada</a:t>
            </a:r>
            <a:r>
              <a:rPr lang="en-US" dirty="0"/>
              <a:t> </a:t>
            </a:r>
            <a:r>
              <a:rPr lang="en-US" dirty="0" err="1"/>
              <a:t>zadovoljnih</a:t>
            </a:r>
            <a:r>
              <a:rPr lang="en-US" dirty="0"/>
              <a:t> </a:t>
            </a:r>
            <a:r>
              <a:rPr lang="en-US" dirty="0" err="1"/>
              <a:t>građana</a:t>
            </a:r>
            <a:r>
              <a:rPr lang="en-US" dirty="0"/>
              <a:t> koji </a:t>
            </a:r>
            <a:r>
              <a:rPr lang="en-US" dirty="0" err="1"/>
              <a:t>ispunjavaju</a:t>
            </a:r>
            <a:r>
              <a:rPr lang="en-US" dirty="0"/>
              <a:t> </a:t>
            </a:r>
            <a:r>
              <a:rPr lang="en-US" dirty="0" err="1"/>
              <a:t>svoje</a:t>
            </a:r>
            <a:r>
              <a:rPr lang="en-US" dirty="0"/>
              <a:t> </a:t>
            </a:r>
            <a:r>
              <a:rPr lang="en-US" dirty="0" err="1"/>
              <a:t>prave</a:t>
            </a:r>
            <a:r>
              <a:rPr lang="en-US" dirty="0"/>
              <a:t> </a:t>
            </a:r>
            <a:r>
              <a:rPr lang="en-US" dirty="0" err="1"/>
              <a:t>uloge</a:t>
            </a:r>
            <a:r>
              <a:rPr lang="hr-HR" dirty="0"/>
              <a:t>.</a:t>
            </a:r>
            <a:r>
              <a:rPr lang="en-US" dirty="0"/>
              <a:t>								</a:t>
            </a:r>
          </a:p>
          <a:p>
            <a:pPr marL="0" indent="0">
              <a:buNone/>
            </a:pPr>
            <a:r>
              <a:rPr lang="en-US" dirty="0"/>
              <a:t>									~Plato</a:t>
            </a:r>
            <a:r>
              <a:rPr lang="hr-HR" dirty="0"/>
              <a:t>n</a:t>
            </a:r>
            <a:endParaRPr lang="en-US" dirty="0"/>
          </a:p>
        </p:txBody>
      </p:sp>
    </p:spTree>
    <p:extLst>
      <p:ext uri="{BB962C8B-B14F-4D97-AF65-F5344CB8AC3E}">
        <p14:creationId xmlns:p14="http://schemas.microsoft.com/office/powerpoint/2010/main" val="166938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a:t>Svrha</a:t>
            </a:r>
            <a:r>
              <a:rPr lang="en-US" dirty="0"/>
              <a:t> </a:t>
            </a:r>
            <a:r>
              <a:rPr lang="en-US" dirty="0" err="1"/>
              <a:t>sveučilišnog</a:t>
            </a:r>
            <a:r>
              <a:rPr lang="en-US" dirty="0"/>
              <a:t> </a:t>
            </a:r>
            <a:r>
              <a:rPr lang="en-US" dirty="0" err="1"/>
              <a:t>obrazovanja</a:t>
            </a:r>
            <a:r>
              <a:rPr lang="en-US" dirty="0"/>
              <a:t> je </a:t>
            </a:r>
            <a:r>
              <a:rPr lang="en-US" dirty="0" err="1"/>
              <a:t>postizanje</a:t>
            </a:r>
            <a:r>
              <a:rPr lang="en-US" dirty="0"/>
              <a:t> </a:t>
            </a:r>
            <a:r>
              <a:rPr lang="en-US" dirty="0" err="1"/>
              <a:t>posebnog</a:t>
            </a:r>
            <a:r>
              <a:rPr lang="en-US" dirty="0"/>
              <a:t> </a:t>
            </a:r>
            <a:r>
              <a:rPr lang="en-US" dirty="0" err="1"/>
              <a:t>širenja</a:t>
            </a:r>
            <a:r>
              <a:rPr lang="en-US" dirty="0"/>
              <a:t> </a:t>
            </a:r>
            <a:r>
              <a:rPr lang="en-US" dirty="0" err="1"/>
              <a:t>pogleda</a:t>
            </a:r>
            <a:r>
              <a:rPr lang="en-US" dirty="0"/>
              <a:t>, </a:t>
            </a:r>
            <a:r>
              <a:rPr lang="hr-HR" dirty="0"/>
              <a:t>razvoja </a:t>
            </a:r>
            <a:r>
              <a:rPr lang="en-US" dirty="0" err="1"/>
              <a:t>uma</a:t>
            </a:r>
            <a:r>
              <a:rPr lang="en-US" dirty="0"/>
              <a:t>, </a:t>
            </a:r>
            <a:r>
              <a:rPr lang="en-US" dirty="0" err="1"/>
              <a:t>navike</a:t>
            </a:r>
            <a:r>
              <a:rPr lang="en-US" dirty="0"/>
              <a:t> </a:t>
            </a:r>
            <a:r>
              <a:rPr lang="en-US" dirty="0" err="1"/>
              <a:t>mišljenja</a:t>
            </a:r>
            <a:r>
              <a:rPr lang="en-US" dirty="0"/>
              <a:t> </a:t>
            </a:r>
            <a:r>
              <a:rPr lang="en-US" dirty="0" err="1"/>
              <a:t>i</a:t>
            </a:r>
            <a:r>
              <a:rPr lang="en-US" dirty="0"/>
              <a:t> </a:t>
            </a:r>
            <a:r>
              <a:rPr lang="en-US" dirty="0" err="1"/>
              <a:t>sposobnosti</a:t>
            </a:r>
            <a:r>
              <a:rPr lang="en-US" dirty="0"/>
              <a:t> za </a:t>
            </a:r>
            <a:r>
              <a:rPr lang="en-US" dirty="0" err="1"/>
              <a:t>društvenu</a:t>
            </a:r>
            <a:r>
              <a:rPr lang="en-US" dirty="0"/>
              <a:t> </a:t>
            </a:r>
            <a:r>
              <a:rPr lang="en-US" dirty="0" err="1"/>
              <a:t>i</a:t>
            </a:r>
            <a:r>
              <a:rPr lang="en-US" dirty="0"/>
              <a:t> </a:t>
            </a:r>
            <a:r>
              <a:rPr lang="en-US" dirty="0" err="1"/>
              <a:t>građansku</a:t>
            </a:r>
            <a:r>
              <a:rPr lang="en-US" dirty="0"/>
              <a:t> </a:t>
            </a:r>
            <a:r>
              <a:rPr lang="en-US" dirty="0" err="1"/>
              <a:t>interakciju</a:t>
            </a:r>
            <a:r>
              <a:rPr lang="en-US" dirty="0"/>
              <a:t>.								</a:t>
            </a:r>
          </a:p>
          <a:p>
            <a:pPr marL="0" indent="0">
              <a:buNone/>
            </a:pPr>
            <a:r>
              <a:rPr lang="en-US" dirty="0"/>
              <a:t>							~ Newman</a:t>
            </a:r>
          </a:p>
        </p:txBody>
      </p:sp>
    </p:spTree>
    <p:extLst>
      <p:ext uri="{BB962C8B-B14F-4D97-AF65-F5344CB8AC3E}">
        <p14:creationId xmlns:p14="http://schemas.microsoft.com/office/powerpoint/2010/main" val="35856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06331-5DED-AADF-F93E-252F9E137733}"/>
              </a:ext>
            </a:extLst>
          </p:cNvPr>
          <p:cNvSpPr>
            <a:spLocks noGrp="1"/>
          </p:cNvSpPr>
          <p:nvPr>
            <p:ph type="title"/>
          </p:nvPr>
        </p:nvSpPr>
        <p:spPr>
          <a:xfrm>
            <a:off x="841248" y="548640"/>
            <a:ext cx="3600860" cy="5431536"/>
          </a:xfrm>
        </p:spPr>
        <p:txBody>
          <a:bodyPr>
            <a:normAutofit/>
          </a:bodyPr>
          <a:lstStyle/>
          <a:p>
            <a:r>
              <a:rPr lang="hr-HR" sz="4600"/>
              <a:t>Povijesni razvoj obrazovanja i sveučilišta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37364D-6113-68B6-9599-E45463D9B21B}"/>
              </a:ext>
            </a:extLst>
          </p:cNvPr>
          <p:cNvSpPr>
            <a:spLocks noGrp="1"/>
          </p:cNvSpPr>
          <p:nvPr>
            <p:ph idx="1"/>
          </p:nvPr>
        </p:nvSpPr>
        <p:spPr>
          <a:xfrm>
            <a:off x="5126418" y="552091"/>
            <a:ext cx="6224335" cy="5431536"/>
          </a:xfrm>
        </p:spPr>
        <p:txBody>
          <a:bodyPr anchor="ctr">
            <a:normAutofit fontScale="92500"/>
          </a:bodyPr>
          <a:lstStyle/>
          <a:p>
            <a:pPr>
              <a:lnSpc>
                <a:spcPct val="110000"/>
              </a:lnSpc>
            </a:pPr>
            <a:r>
              <a:rPr lang="hr-HR" sz="2200" dirty="0"/>
              <a:t>Stare civilizacije (Mezopotamija, Antika, Rim, Srednji vijek…)</a:t>
            </a:r>
          </a:p>
          <a:p>
            <a:pPr>
              <a:lnSpc>
                <a:spcPct val="110000"/>
              </a:lnSpc>
            </a:pPr>
            <a:r>
              <a:rPr lang="hr-HR" sz="2200" b="1" dirty="0"/>
              <a:t>Renesansa (14. – 17. st.): </a:t>
            </a:r>
            <a:r>
              <a:rPr lang="hr-HR" sz="2200" dirty="0"/>
              <a:t>Razvoj humanističkog obrazovanja, znanje se širi tiskom</a:t>
            </a:r>
          </a:p>
          <a:p>
            <a:pPr>
              <a:lnSpc>
                <a:spcPct val="110000"/>
              </a:lnSpc>
            </a:pPr>
            <a:r>
              <a:rPr lang="hr-HR" sz="2200" dirty="0"/>
              <a:t>Prosvjetiteljstvo (17. – 18. st.): Filozofi (Locke, Rousseau), obrazovanje = individualna sloboda</a:t>
            </a:r>
          </a:p>
          <a:p>
            <a:pPr>
              <a:lnSpc>
                <a:spcPct val="110000"/>
              </a:lnSpc>
            </a:pPr>
            <a:r>
              <a:rPr lang="hr-HR" sz="2200" dirty="0"/>
              <a:t>Industrijska revolucija (19. st.): Obrazovanje postoje obvezno za širu populaciju</a:t>
            </a:r>
          </a:p>
          <a:p>
            <a:pPr>
              <a:lnSpc>
                <a:spcPct val="110000"/>
              </a:lnSpc>
            </a:pPr>
            <a:r>
              <a:rPr lang="hr-HR" sz="2200" dirty="0"/>
              <a:t>20. stoljeće: Masovno obrazovanje, dostupno ženama i manjinama</a:t>
            </a:r>
          </a:p>
          <a:p>
            <a:pPr>
              <a:lnSpc>
                <a:spcPct val="110000"/>
              </a:lnSpc>
            </a:pPr>
            <a:r>
              <a:rPr lang="hr-HR" sz="2200" b="1" dirty="0"/>
              <a:t>21. stoljeće: Digitalna pismenost, online učenje, globalizacija; tradicionalni i netradicionalni studenti</a:t>
            </a:r>
          </a:p>
        </p:txBody>
      </p:sp>
    </p:spTree>
    <p:extLst>
      <p:ext uri="{BB962C8B-B14F-4D97-AF65-F5344CB8AC3E}">
        <p14:creationId xmlns:p14="http://schemas.microsoft.com/office/powerpoint/2010/main" val="9368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5B3E7-0D83-646D-9404-A7F570C0AB2F}"/>
              </a:ext>
            </a:extLst>
          </p:cNvPr>
          <p:cNvSpPr>
            <a:spLocks noGrp="1"/>
          </p:cNvSpPr>
          <p:nvPr>
            <p:ph type="title"/>
          </p:nvPr>
        </p:nvSpPr>
        <p:spPr>
          <a:xfrm>
            <a:off x="1075767" y="1188637"/>
            <a:ext cx="2988234" cy="4480726"/>
          </a:xfrm>
        </p:spPr>
        <p:txBody>
          <a:bodyPr>
            <a:normAutofit/>
          </a:bodyPr>
          <a:lstStyle/>
          <a:p>
            <a:pPr algn="r"/>
            <a:r>
              <a:rPr lang="hr-HR" sz="3500" dirty="0"/>
              <a:t>Tradicionalni i netradicionalni studenti?</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E73459-7FD2-7C89-E11C-618D09052D63}"/>
              </a:ext>
            </a:extLst>
          </p:cNvPr>
          <p:cNvSpPr>
            <a:spLocks noGrp="1"/>
          </p:cNvSpPr>
          <p:nvPr>
            <p:ph idx="1"/>
          </p:nvPr>
        </p:nvSpPr>
        <p:spPr>
          <a:xfrm>
            <a:off x="5255260" y="1947632"/>
            <a:ext cx="4702848" cy="3046955"/>
          </a:xfrm>
        </p:spPr>
        <p:txBody>
          <a:bodyPr anchor="ctr">
            <a:noAutofit/>
          </a:bodyPr>
          <a:lstStyle/>
          <a:p>
            <a:pPr>
              <a:lnSpc>
                <a:spcPct val="110000"/>
              </a:lnSpc>
            </a:pPr>
            <a:r>
              <a:rPr lang="hr-HR" sz="2000" b="1" dirty="0"/>
              <a:t>Tradicionalni studenti </a:t>
            </a:r>
            <a:r>
              <a:rPr lang="hr-HR" sz="2000" dirty="0"/>
              <a:t>- započinju visoko obrazovanje odmah nakon završetka srednje škole (od 18 do 22 godine)</a:t>
            </a:r>
          </a:p>
          <a:p>
            <a:pPr>
              <a:lnSpc>
                <a:spcPct val="110000"/>
              </a:lnSpc>
            </a:pPr>
            <a:r>
              <a:rPr lang="hr-HR" sz="2000" dirty="0"/>
              <a:t>Nema duge pauze između obrazovnih razina</a:t>
            </a:r>
          </a:p>
          <a:p>
            <a:pPr>
              <a:lnSpc>
                <a:spcPct val="110000"/>
              </a:lnSpc>
            </a:pPr>
            <a:r>
              <a:rPr lang="hr-HR" sz="2000" dirty="0"/>
              <a:t>Redovito pohađaju nastavu (</a:t>
            </a:r>
            <a:r>
              <a:rPr lang="hr-HR" sz="2000" dirty="0" err="1"/>
              <a:t>full</a:t>
            </a:r>
            <a:r>
              <a:rPr lang="hr-HR" sz="2000" dirty="0"/>
              <a:t> time) i redovno završavaju studij </a:t>
            </a:r>
          </a:p>
          <a:p>
            <a:pPr>
              <a:lnSpc>
                <a:spcPct val="110000"/>
              </a:lnSpc>
            </a:pPr>
            <a:r>
              <a:rPr lang="hr-HR" sz="2000" dirty="0"/>
              <a:t>Često nemaju velike obveze izvan studija (posao ili obitelj); studij je primarna obveza</a:t>
            </a:r>
          </a:p>
          <a:p>
            <a:pPr>
              <a:lnSpc>
                <a:spcPct val="110000"/>
              </a:lnSpc>
            </a:pPr>
            <a:r>
              <a:rPr lang="hr-HR" sz="2000" dirty="0"/>
              <a:t>Mogu trebati značajniju podršku ustanove</a:t>
            </a:r>
          </a:p>
        </p:txBody>
      </p:sp>
    </p:spTree>
    <p:extLst>
      <p:ext uri="{BB962C8B-B14F-4D97-AF65-F5344CB8AC3E}">
        <p14:creationId xmlns:p14="http://schemas.microsoft.com/office/powerpoint/2010/main" val="164854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5B3E7-0D83-646D-9404-A7F570C0AB2F}"/>
              </a:ext>
            </a:extLst>
          </p:cNvPr>
          <p:cNvSpPr>
            <a:spLocks noGrp="1"/>
          </p:cNvSpPr>
          <p:nvPr>
            <p:ph type="title"/>
          </p:nvPr>
        </p:nvSpPr>
        <p:spPr>
          <a:xfrm>
            <a:off x="1285240" y="795067"/>
            <a:ext cx="8074815" cy="1618489"/>
          </a:xfrm>
        </p:spPr>
        <p:txBody>
          <a:bodyPr anchor="ctr">
            <a:normAutofit/>
          </a:bodyPr>
          <a:lstStyle/>
          <a:p>
            <a:r>
              <a:rPr lang="hr-HR" sz="3500" dirty="0"/>
              <a:t>Tradicionalni i netradicionalni studenti?</a:t>
            </a:r>
          </a:p>
        </p:txBody>
      </p:sp>
      <p:sp>
        <p:nvSpPr>
          <p:cNvPr id="3" name="Content Placeholder 2">
            <a:extLst>
              <a:ext uri="{FF2B5EF4-FFF2-40B4-BE49-F238E27FC236}">
                <a16:creationId xmlns:a16="http://schemas.microsoft.com/office/drawing/2014/main" id="{92E73459-7FD2-7C89-E11C-618D09052D63}"/>
              </a:ext>
            </a:extLst>
          </p:cNvPr>
          <p:cNvSpPr>
            <a:spLocks noGrp="1"/>
          </p:cNvSpPr>
          <p:nvPr>
            <p:ph idx="1"/>
          </p:nvPr>
        </p:nvSpPr>
        <p:spPr>
          <a:xfrm>
            <a:off x="1285239" y="2208364"/>
            <a:ext cx="8074815" cy="2800395"/>
          </a:xfrm>
        </p:spPr>
        <p:txBody>
          <a:bodyPr anchor="t">
            <a:noAutofit/>
          </a:bodyPr>
          <a:lstStyle/>
          <a:p>
            <a:pPr>
              <a:lnSpc>
                <a:spcPct val="110000"/>
              </a:lnSpc>
            </a:pPr>
            <a:r>
              <a:rPr lang="hr-HR" sz="2000" b="1" dirty="0"/>
              <a:t>Netradicionalni studenti </a:t>
            </a:r>
            <a:r>
              <a:rPr lang="hr-HR" sz="2000" dirty="0"/>
              <a:t>– sve suprotno i u porastu </a:t>
            </a:r>
            <a:r>
              <a:rPr lang="hr-HR" sz="2000" dirty="0">
                <a:sym typeface="Wingdings" panose="05000000000000000000" pitchFamily="2" charset="2"/>
              </a:rPr>
              <a:t></a:t>
            </a:r>
          </a:p>
          <a:p>
            <a:pPr>
              <a:lnSpc>
                <a:spcPct val="110000"/>
              </a:lnSpc>
            </a:pPr>
            <a:r>
              <a:rPr lang="hr-HR" sz="2000" dirty="0"/>
              <a:t>Ne slijede klasičan obrazovni put; njihovo se obrazovanje često prilagođava specifičnim životnim potrebama i situacijama</a:t>
            </a:r>
          </a:p>
          <a:p>
            <a:pPr>
              <a:lnSpc>
                <a:spcPct val="110000"/>
              </a:lnSpc>
            </a:pPr>
            <a:r>
              <a:rPr lang="hr-HR" sz="2000" dirty="0"/>
              <a:t>Mogu uzeti duže pauze između obrazovnih razina</a:t>
            </a:r>
          </a:p>
          <a:p>
            <a:pPr>
              <a:lnSpc>
                <a:spcPct val="110000"/>
              </a:lnSpc>
            </a:pPr>
            <a:r>
              <a:rPr lang="hr-HR" sz="2000" dirty="0"/>
              <a:t>Mogu biti stariji od 24 godine</a:t>
            </a:r>
          </a:p>
          <a:p>
            <a:pPr>
              <a:lnSpc>
                <a:spcPct val="110000"/>
              </a:lnSpc>
            </a:pPr>
            <a:r>
              <a:rPr lang="hr-HR" sz="2000" dirty="0"/>
              <a:t>Studiraju </a:t>
            </a:r>
            <a:r>
              <a:rPr lang="hr-HR" sz="2000" dirty="0" err="1"/>
              <a:t>part</a:t>
            </a:r>
            <a:r>
              <a:rPr lang="hr-HR" sz="2000" dirty="0"/>
              <a:t>-time jer mogu imati obitelj ili raditi</a:t>
            </a:r>
          </a:p>
          <a:p>
            <a:pPr>
              <a:lnSpc>
                <a:spcPct val="110000"/>
              </a:lnSpc>
            </a:pPr>
            <a:r>
              <a:rPr lang="hr-HR" sz="2000" dirty="0"/>
              <a:t>Često koriste mogućnosti online/fleksibilne nastave</a:t>
            </a:r>
          </a:p>
          <a:p>
            <a:pPr>
              <a:lnSpc>
                <a:spcPct val="110000"/>
              </a:lnSpc>
            </a:pPr>
            <a:r>
              <a:rPr lang="hr-HR" sz="2000" dirty="0"/>
              <a:t>Fokusirani na praktične vještine i razvoj karijere</a:t>
            </a:r>
          </a:p>
        </p:txBody>
      </p:sp>
    </p:spTree>
    <p:extLst>
      <p:ext uri="{BB962C8B-B14F-4D97-AF65-F5344CB8AC3E}">
        <p14:creationId xmlns:p14="http://schemas.microsoft.com/office/powerpoint/2010/main" val="113742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2CDBB-7569-4143-A4D5-CC137D7F10E8}"/>
              </a:ext>
            </a:extLst>
          </p:cNvPr>
          <p:cNvSpPr>
            <a:spLocks noGrp="1"/>
          </p:cNvSpPr>
          <p:nvPr>
            <p:ph type="title"/>
          </p:nvPr>
        </p:nvSpPr>
        <p:spPr>
          <a:xfrm>
            <a:off x="1135940" y="325369"/>
            <a:ext cx="4368602" cy="1956841"/>
          </a:xfrm>
        </p:spPr>
        <p:txBody>
          <a:bodyPr anchor="b">
            <a:normAutofit/>
          </a:bodyPr>
          <a:lstStyle/>
          <a:p>
            <a:r>
              <a:rPr lang="hr-HR" sz="4200" dirty="0"/>
              <a:t>Ključni pojam </a:t>
            </a:r>
            <a:br>
              <a:rPr lang="hr-HR" sz="4200" dirty="0"/>
            </a:br>
            <a:r>
              <a:rPr lang="hr-HR" sz="4200" b="1" dirty="0"/>
              <a:t>– Cjeloživotno obrazovanje</a:t>
            </a:r>
          </a:p>
        </p:txBody>
      </p:sp>
      <p:sp>
        <p:nvSpPr>
          <p:cNvPr id="10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CDA034-97B8-4C22-973E-FD5583456CA1}"/>
              </a:ext>
            </a:extLst>
          </p:cNvPr>
          <p:cNvSpPr>
            <a:spLocks noGrp="1"/>
          </p:cNvSpPr>
          <p:nvPr>
            <p:ph idx="1"/>
          </p:nvPr>
        </p:nvSpPr>
        <p:spPr>
          <a:xfrm>
            <a:off x="1487805" y="3080832"/>
            <a:ext cx="4243589" cy="3320668"/>
          </a:xfrm>
        </p:spPr>
        <p:txBody>
          <a:bodyPr>
            <a:normAutofit/>
          </a:bodyPr>
          <a:lstStyle/>
          <a:p>
            <a:r>
              <a:rPr lang="hr-HR" sz="2200" dirty="0"/>
              <a:t>Uži koncept</a:t>
            </a:r>
          </a:p>
          <a:p>
            <a:r>
              <a:rPr lang="hr-HR" sz="2200" dirty="0"/>
              <a:t>Organizirano i strukturirano učenje; </a:t>
            </a:r>
            <a:br>
              <a:rPr lang="hr-HR" sz="2200" dirty="0"/>
            </a:br>
            <a:r>
              <a:rPr lang="hr-HR" sz="2200" b="1" dirty="0"/>
              <a:t>institucionalizirani i organizirani proces</a:t>
            </a:r>
          </a:p>
          <a:p>
            <a:r>
              <a:rPr lang="hr-HR" sz="2200" dirty="0"/>
              <a:t>Verificirani </a:t>
            </a:r>
            <a:r>
              <a:rPr lang="hr-HR" sz="2200" dirty="0" err="1"/>
              <a:t>kurikulumi</a:t>
            </a:r>
            <a:r>
              <a:rPr lang="hr-HR" sz="2200" dirty="0"/>
              <a:t> i programi</a:t>
            </a:r>
          </a:p>
        </p:txBody>
      </p:sp>
      <p:pic>
        <p:nvPicPr>
          <p:cNvPr id="1028" name="Picture 4" descr="Image result for skills">
            <a:extLst>
              <a:ext uri="{FF2B5EF4-FFF2-40B4-BE49-F238E27FC236}">
                <a16:creationId xmlns:a16="http://schemas.microsoft.com/office/drawing/2014/main" id="{155F661D-B6C0-4B4B-8447-7FE704F169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80" r="25799"/>
          <a:stretch/>
        </p:blipFill>
        <p:spPr bwMode="auto">
          <a:xfrm>
            <a:off x="6687459" y="10"/>
            <a:ext cx="5503018" cy="54863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04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B05C0-1100-4A96-BF5E-B6708F4E8F9D}"/>
              </a:ext>
            </a:extLst>
          </p:cNvPr>
          <p:cNvSpPr>
            <a:spLocks noGrp="1"/>
          </p:cNvSpPr>
          <p:nvPr>
            <p:ph type="title"/>
          </p:nvPr>
        </p:nvSpPr>
        <p:spPr>
          <a:xfrm>
            <a:off x="1043631" y="809898"/>
            <a:ext cx="10173010" cy="1554480"/>
          </a:xfrm>
        </p:spPr>
        <p:txBody>
          <a:bodyPr anchor="ctr">
            <a:normAutofit/>
          </a:bodyPr>
          <a:lstStyle/>
          <a:p>
            <a:r>
              <a:rPr lang="hr-HR" sz="4200" dirty="0"/>
              <a:t>Ključni pojam </a:t>
            </a:r>
            <a:br>
              <a:rPr lang="hr-HR" sz="4200" dirty="0"/>
            </a:br>
            <a:r>
              <a:rPr lang="hr-HR" sz="4200" b="1" dirty="0"/>
              <a:t>- Formalno obrazovanje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E269D347-EC26-25B2-79C3-35CBAA55681A}"/>
              </a:ext>
            </a:extLst>
          </p:cNvPr>
          <p:cNvGraphicFramePr>
            <a:graphicFrameLocks noGrp="1"/>
          </p:cNvGraphicFramePr>
          <p:nvPr>
            <p:ph idx="1"/>
            <p:extLst>
              <p:ext uri="{D42A27DB-BD31-4B8C-83A1-F6EECF244321}">
                <p14:modId xmlns:p14="http://schemas.microsoft.com/office/powerpoint/2010/main" val="241511917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99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7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931DD9-98C6-42FA-A3DE-E3A7F68AAF7D}"/>
              </a:ext>
            </a:extLst>
          </p:cNvPr>
          <p:cNvSpPr>
            <a:spLocks noGrp="1"/>
          </p:cNvSpPr>
          <p:nvPr>
            <p:ph type="title"/>
          </p:nvPr>
        </p:nvSpPr>
        <p:spPr>
          <a:xfrm>
            <a:off x="6739127" y="638089"/>
            <a:ext cx="5176647" cy="1476801"/>
          </a:xfrm>
        </p:spPr>
        <p:txBody>
          <a:bodyPr anchor="b">
            <a:noAutofit/>
          </a:bodyPr>
          <a:lstStyle/>
          <a:p>
            <a:r>
              <a:rPr lang="hr-HR" sz="4200" dirty="0"/>
              <a:t>Ključni pojam  </a:t>
            </a:r>
            <a:br>
              <a:rPr lang="hr-HR" sz="4200" dirty="0"/>
            </a:br>
            <a:r>
              <a:rPr lang="hr-HR" sz="4200" b="1" dirty="0"/>
              <a:t>- Cjeloživotno učenje</a:t>
            </a:r>
          </a:p>
        </p:txBody>
      </p:sp>
      <p:pic>
        <p:nvPicPr>
          <p:cNvPr id="2050" name="Picture 2" descr="Image result for lifelong learning">
            <a:extLst>
              <a:ext uri="{FF2B5EF4-FFF2-40B4-BE49-F238E27FC236}">
                <a16:creationId xmlns:a16="http://schemas.microsoft.com/office/drawing/2014/main" id="{B6CF4549-66C6-48BF-B512-7F49ABDF5C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18" r="5130" b="3"/>
          <a:stretch/>
        </p:blipFill>
        <p:spPr bwMode="auto">
          <a:xfrm>
            <a:off x="554736" y="1854853"/>
            <a:ext cx="5458968" cy="3491194"/>
          </a:xfrm>
          <a:prstGeom prst="rect">
            <a:avLst/>
          </a:prstGeom>
          <a:noFill/>
          <a:extLst>
            <a:ext uri="{909E8E84-426E-40DD-AFC4-6F175D3DCCD1}">
              <a14:hiddenFill xmlns:a14="http://schemas.microsoft.com/office/drawing/2010/main">
                <a:solidFill>
                  <a:srgbClr val="FFFFFF"/>
                </a:solidFill>
              </a14:hiddenFill>
            </a:ext>
          </a:extLst>
        </p:spPr>
      </p:pic>
      <p:sp>
        <p:nvSpPr>
          <p:cNvPr id="207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8F96BF-78C6-4809-AFFA-CA6D4F534049}"/>
              </a:ext>
            </a:extLst>
          </p:cNvPr>
          <p:cNvSpPr>
            <a:spLocks noGrp="1"/>
          </p:cNvSpPr>
          <p:nvPr>
            <p:ph idx="1"/>
          </p:nvPr>
        </p:nvSpPr>
        <p:spPr>
          <a:xfrm>
            <a:off x="6739128" y="2664886"/>
            <a:ext cx="4818888" cy="3550789"/>
          </a:xfrm>
        </p:spPr>
        <p:txBody>
          <a:bodyPr anchor="t">
            <a:normAutofit/>
          </a:bodyPr>
          <a:lstStyle/>
          <a:p>
            <a:pPr>
              <a:lnSpc>
                <a:spcPct val="110000"/>
              </a:lnSpc>
            </a:pPr>
            <a:r>
              <a:rPr lang="hr-HR" sz="1700" dirty="0"/>
              <a:t>Širi koncept; uključuje i </a:t>
            </a:r>
            <a:r>
              <a:rPr lang="hr-HR" sz="1700" b="1" dirty="0"/>
              <a:t>nenamjerno, </a:t>
            </a:r>
            <a:br>
              <a:rPr lang="hr-HR" sz="1700" b="1" dirty="0"/>
            </a:br>
            <a:r>
              <a:rPr lang="hr-HR" sz="1700" b="1" dirty="0"/>
              <a:t>neorganizirano i spontano</a:t>
            </a:r>
            <a:r>
              <a:rPr lang="hr-HR" sz="1700" dirty="0"/>
              <a:t> stjecanje znanja </a:t>
            </a:r>
            <a:br>
              <a:rPr lang="hr-HR" sz="1700" dirty="0"/>
            </a:br>
            <a:r>
              <a:rPr lang="hr-HR" sz="1700" dirty="0"/>
              <a:t>i vještina </a:t>
            </a:r>
          </a:p>
          <a:p>
            <a:pPr>
              <a:lnSpc>
                <a:spcPct val="110000"/>
              </a:lnSpc>
            </a:pPr>
            <a:r>
              <a:rPr lang="hr-HR" sz="1700" dirty="0"/>
              <a:t>Može se provoditi </a:t>
            </a:r>
            <a:r>
              <a:rPr lang="hr-HR" sz="1700" b="1" dirty="0"/>
              <a:t>cijeli život</a:t>
            </a:r>
            <a:r>
              <a:rPr lang="hr-HR" sz="1700" dirty="0"/>
              <a:t>: uključuje sve </a:t>
            </a:r>
            <a:br>
              <a:rPr lang="hr-HR" sz="1700" dirty="0"/>
            </a:br>
            <a:r>
              <a:rPr lang="hr-HR" sz="1700" dirty="0"/>
              <a:t>oblike učenja u svim životnim okolnostima</a:t>
            </a:r>
          </a:p>
          <a:p>
            <a:pPr marL="0" indent="0">
              <a:lnSpc>
                <a:spcPct val="110000"/>
              </a:lnSpc>
              <a:buNone/>
            </a:pPr>
            <a:endParaRPr lang="hr-HR" sz="1700" dirty="0"/>
          </a:p>
          <a:p>
            <a:pPr>
              <a:lnSpc>
                <a:spcPct val="110000"/>
              </a:lnSpc>
            </a:pPr>
            <a:r>
              <a:rPr lang="hr-HR" sz="1700" dirty="0"/>
              <a:t>Nije samo stjecanje kompetencija za </a:t>
            </a:r>
            <a:r>
              <a:rPr lang="hr-HR" sz="1700" dirty="0" err="1"/>
              <a:t>zapošljivost</a:t>
            </a:r>
            <a:r>
              <a:rPr lang="hr-HR" sz="1700" dirty="0"/>
              <a:t>, nego i u zadovoljenju niza potreba </a:t>
            </a:r>
            <a:r>
              <a:rPr lang="hr-HR" sz="1700" b="1" dirty="0"/>
              <a:t>izvan svijeta rada </a:t>
            </a:r>
            <a:r>
              <a:rPr lang="hr-HR" sz="1700" dirty="0"/>
              <a:t>(npr. aktivno građanstvo)</a:t>
            </a:r>
          </a:p>
          <a:p>
            <a:pPr>
              <a:lnSpc>
                <a:spcPct val="110000"/>
              </a:lnSpc>
            </a:pPr>
            <a:endParaRPr lang="hr-HR" sz="1700" dirty="0"/>
          </a:p>
          <a:p>
            <a:pPr>
              <a:lnSpc>
                <a:spcPct val="110000"/>
              </a:lnSpc>
            </a:pPr>
            <a:endParaRPr lang="hr-HR" sz="1700" dirty="0"/>
          </a:p>
        </p:txBody>
      </p:sp>
    </p:spTree>
    <p:extLst>
      <p:ext uri="{BB962C8B-B14F-4D97-AF65-F5344CB8AC3E}">
        <p14:creationId xmlns:p14="http://schemas.microsoft.com/office/powerpoint/2010/main" val="22884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56DC6-115E-40BF-B285-25A8275563E2}"/>
              </a:ext>
            </a:extLst>
          </p:cNvPr>
          <p:cNvSpPr>
            <a:spLocks noGrp="1"/>
          </p:cNvSpPr>
          <p:nvPr>
            <p:ph type="title"/>
          </p:nvPr>
        </p:nvSpPr>
        <p:spPr>
          <a:xfrm>
            <a:off x="793662" y="386930"/>
            <a:ext cx="10066122" cy="1298448"/>
          </a:xfrm>
        </p:spPr>
        <p:txBody>
          <a:bodyPr anchor="b">
            <a:normAutofit/>
          </a:bodyPr>
          <a:lstStyle/>
          <a:p>
            <a:r>
              <a:rPr lang="hr-HR" sz="4200" dirty="0"/>
              <a:t>Ključni pojam </a:t>
            </a:r>
            <a:br>
              <a:rPr lang="hr-HR" sz="4200" dirty="0"/>
            </a:br>
            <a:r>
              <a:rPr lang="hr-HR" sz="4200" b="1" dirty="0"/>
              <a:t>- Neformalno obrazovanje</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482F92-948C-4EF7-BE2D-790E596EFD06}"/>
              </a:ext>
            </a:extLst>
          </p:cNvPr>
          <p:cNvSpPr>
            <a:spLocks noGrp="1"/>
          </p:cNvSpPr>
          <p:nvPr>
            <p:ph idx="1"/>
          </p:nvPr>
        </p:nvSpPr>
        <p:spPr>
          <a:xfrm>
            <a:off x="793661" y="2599509"/>
            <a:ext cx="4530898" cy="3639450"/>
          </a:xfrm>
        </p:spPr>
        <p:txBody>
          <a:bodyPr anchor="ctr">
            <a:normAutofit/>
          </a:bodyPr>
          <a:lstStyle/>
          <a:p>
            <a:r>
              <a:rPr lang="hr-HR" sz="2000" b="1" dirty="0"/>
              <a:t>Organizirane aktivnosti </a:t>
            </a:r>
            <a:r>
              <a:rPr lang="hr-HR" sz="2000" dirty="0"/>
              <a:t>učenja s ciljem stjecanja i unapređenja znanja, vještina i kompetencija u užem smislu (pripadajuće samostalnosti i odgovornosti) za osobne, društvene i profesionalne potrebe</a:t>
            </a:r>
          </a:p>
          <a:p>
            <a:pPr marL="0" indent="0">
              <a:buNone/>
            </a:pPr>
            <a:endParaRPr lang="hr-HR" sz="2000" dirty="0"/>
          </a:p>
          <a:p>
            <a:r>
              <a:rPr lang="hr-HR" sz="2000" dirty="0"/>
              <a:t>Ne izdaje se javna isprava</a:t>
            </a:r>
          </a:p>
          <a:p>
            <a:endParaRPr lang="hr-HR" sz="2000" dirty="0"/>
          </a:p>
        </p:txBody>
      </p:sp>
      <p:pic>
        <p:nvPicPr>
          <p:cNvPr id="6" name="Slika 13">
            <a:extLst>
              <a:ext uri="{FF2B5EF4-FFF2-40B4-BE49-F238E27FC236}">
                <a16:creationId xmlns:a16="http://schemas.microsoft.com/office/drawing/2014/main" id="{EC091D4E-3E64-439E-8CED-BD0695DF9CD1}"/>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7283112" y="2693805"/>
            <a:ext cx="2508588" cy="2773385"/>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81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1731C-BB4C-4437-ABB5-F36CECA88142}"/>
              </a:ext>
            </a:extLst>
          </p:cNvPr>
          <p:cNvSpPr>
            <a:spLocks noGrp="1"/>
          </p:cNvSpPr>
          <p:nvPr>
            <p:ph type="title"/>
          </p:nvPr>
        </p:nvSpPr>
        <p:spPr>
          <a:xfrm>
            <a:off x="572493" y="238539"/>
            <a:ext cx="11047013" cy="1434415"/>
          </a:xfrm>
        </p:spPr>
        <p:txBody>
          <a:bodyPr anchor="b">
            <a:normAutofit/>
          </a:bodyPr>
          <a:lstStyle/>
          <a:p>
            <a:r>
              <a:rPr lang="hr-HR" sz="4600" dirty="0"/>
              <a:t>Ključni pojam </a:t>
            </a:r>
            <a:br>
              <a:rPr lang="hr-HR" sz="4600" dirty="0"/>
            </a:br>
            <a:r>
              <a:rPr lang="hr-HR" sz="4600" b="1" dirty="0"/>
              <a:t>- </a:t>
            </a:r>
            <a:r>
              <a:rPr lang="hr-HR" sz="4600" b="1" dirty="0" err="1"/>
              <a:t>Informalno</a:t>
            </a:r>
            <a:r>
              <a:rPr lang="hr-HR" sz="4600" b="1" dirty="0"/>
              <a:t> učenje</a:t>
            </a:r>
          </a:p>
        </p:txBody>
      </p:sp>
      <p:sp>
        <p:nvSpPr>
          <p:cNvPr id="1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4">
            <a:extLst>
              <a:ext uri="{FF2B5EF4-FFF2-40B4-BE49-F238E27FC236}">
                <a16:creationId xmlns:a16="http://schemas.microsoft.com/office/drawing/2014/main" id="{8E017464-6E2B-4C8F-80DC-303555E4421B}"/>
              </a:ext>
            </a:extLst>
          </p:cNvPr>
          <p:cNvPicPr>
            <a:picLocks noChangeAspect="1"/>
          </p:cNvPicPr>
          <p:nvPr/>
        </p:nvPicPr>
        <p:blipFill>
          <a:blip r:embed="rId2" cstate="email">
            <a:extLst>
              <a:ext uri="{28A0092B-C50C-407E-A947-70E740481C1C}">
                <a14:useLocalDpi xmlns:a14="http://schemas.microsoft.com/office/drawing/2010/main"/>
              </a:ext>
            </a:extLst>
          </a:blip>
          <a:srcRect l="1817" r="10491" b="2"/>
          <a:stretch/>
        </p:blipFill>
        <p:spPr>
          <a:xfrm>
            <a:off x="1648322" y="1911493"/>
            <a:ext cx="2151658" cy="2282711"/>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10E9B87A-D8FA-4452-8C5C-FC09323BA26A}"/>
              </a:ext>
            </a:extLst>
          </p:cNvPr>
          <p:cNvSpPr>
            <a:spLocks noGrp="1"/>
          </p:cNvSpPr>
          <p:nvPr>
            <p:ph idx="1"/>
          </p:nvPr>
        </p:nvSpPr>
        <p:spPr>
          <a:xfrm>
            <a:off x="4905955" y="2071316"/>
            <a:ext cx="6713552" cy="4114800"/>
          </a:xfrm>
        </p:spPr>
        <p:txBody>
          <a:bodyPr anchor="t">
            <a:normAutofit/>
          </a:bodyPr>
          <a:lstStyle/>
          <a:p>
            <a:endParaRPr lang="hr-HR" sz="2200" dirty="0"/>
          </a:p>
          <a:p>
            <a:r>
              <a:rPr lang="hr-HR" sz="2200" b="1" dirty="0"/>
              <a:t>Neorganizirane aktivnosti </a:t>
            </a:r>
            <a:r>
              <a:rPr lang="hr-HR" sz="2200" dirty="0"/>
              <a:t>usvajanja znanja, vještina i kompetencija u užem smislu (pripadajuće samostalnosti i odgovornosti) iz svakodnevnih iskustava i drugih utjecaja i izvora iz okoline za osobne, društvene i profesionalne potrebe</a:t>
            </a:r>
          </a:p>
          <a:p>
            <a:r>
              <a:rPr lang="hr-HR" sz="2200" dirty="0"/>
              <a:t>Primjer: učenje stranog jezika u svakodnevnoj komunikaciji s izvornim govornicima</a:t>
            </a:r>
          </a:p>
        </p:txBody>
      </p:sp>
    </p:spTree>
    <p:extLst>
      <p:ext uri="{BB962C8B-B14F-4D97-AF65-F5344CB8AC3E}">
        <p14:creationId xmlns:p14="http://schemas.microsoft.com/office/powerpoint/2010/main" val="134302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10440849" cy="2014537"/>
          </a:xfrm>
        </p:spPr>
        <p:txBody>
          <a:bodyPr>
            <a:normAutofit/>
          </a:bodyPr>
          <a:lstStyle/>
          <a:p>
            <a:r>
              <a:rPr lang="en-US" dirty="0"/>
              <a:t>01 – </a:t>
            </a:r>
            <a:r>
              <a:rPr lang="hr-HR" dirty="0"/>
              <a:t>Studiranje</a:t>
            </a:r>
            <a:endParaRPr lang="en-US" dirty="0"/>
          </a:p>
        </p:txBody>
      </p:sp>
    </p:spTree>
    <p:extLst>
      <p:ext uri="{BB962C8B-B14F-4D97-AF65-F5344CB8AC3E}">
        <p14:creationId xmlns:p14="http://schemas.microsoft.com/office/powerpoint/2010/main" val="393838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3C2A63-5F24-4EEB-9DED-E7FE1295F5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296186" y="-689446"/>
            <a:ext cx="1715478" cy="8307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632" y="857786"/>
            <a:ext cx="7661510"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939337" y="1471351"/>
            <a:ext cx="6724997" cy="4016621"/>
          </a:xfrm>
        </p:spPr>
        <p:txBody>
          <a:bodyPr anchor="ctr">
            <a:normAutofit/>
          </a:bodyPr>
          <a:lstStyle/>
          <a:p>
            <a:pPr algn="l"/>
            <a:r>
              <a:rPr lang="en-US" sz="6600"/>
              <a:t>Propitivanje</a:t>
            </a:r>
          </a:p>
        </p:txBody>
      </p:sp>
      <p:sp>
        <p:nvSpPr>
          <p:cNvPr id="15" name="Rectangle 14">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4872"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6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810" y="2363336"/>
            <a:ext cx="2700726" cy="1116203"/>
          </a:xfrm>
        </p:spPr>
        <p:txBody>
          <a:bodyPr>
            <a:normAutofit/>
          </a:bodyPr>
          <a:lstStyle/>
          <a:p>
            <a:r>
              <a:rPr lang="hr-HR" dirty="0">
                <a:solidFill>
                  <a:srgbClr val="F7921D"/>
                </a:solidFill>
                <a:latin typeface="MS PGothic" panose="020B0600070205080204" pitchFamily="34" charset="-128"/>
                <a:ea typeface="MS PGothic" panose="020B0600070205080204" pitchFamily="34" charset="-128"/>
              </a:rPr>
              <a:t>PROPITUJ</a:t>
            </a:r>
            <a:r>
              <a:rPr lang="en-US" dirty="0">
                <a:latin typeface="MS PGothic" panose="020B0600070205080204" pitchFamily="34" charset="-128"/>
                <a:ea typeface="MS PGothic" panose="020B0600070205080204" pitchFamily="34" charset="-128"/>
              </a:rPr>
              <a:t> </a:t>
            </a:r>
          </a:p>
        </p:txBody>
      </p:sp>
      <p:grpSp>
        <p:nvGrpSpPr>
          <p:cNvPr id="8" name="Group 7"/>
          <p:cNvGrpSpPr/>
          <p:nvPr/>
        </p:nvGrpSpPr>
        <p:grpSpPr>
          <a:xfrm>
            <a:off x="6207464" y="2363335"/>
            <a:ext cx="4640165" cy="1116203"/>
            <a:chOff x="2456129" y="2995673"/>
            <a:chExt cx="4640165" cy="1116203"/>
          </a:xfrm>
        </p:grpSpPr>
        <p:sp>
          <p:nvSpPr>
            <p:cNvPr id="7" name="Rectangle 6"/>
            <p:cNvSpPr/>
            <p:nvPr/>
          </p:nvSpPr>
          <p:spPr>
            <a:xfrm>
              <a:off x="2456129" y="3205031"/>
              <a:ext cx="2518543" cy="7382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p:cNvSpPr txBox="1">
              <a:spLocks/>
            </p:cNvSpPr>
            <p:nvPr/>
          </p:nvSpPr>
          <p:spPr>
            <a:xfrm>
              <a:off x="2514852" y="2995673"/>
              <a:ext cx="4581442" cy="11162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r>
                <a:rPr lang="hr-HR" dirty="0">
                  <a:solidFill>
                    <a:schemeClr val="bg1"/>
                  </a:solidFill>
                  <a:latin typeface="MS PGothic" panose="020B0600070205080204" pitchFamily="34" charset="-128"/>
                  <a:ea typeface="MS PGothic" panose="020B0600070205080204" pitchFamily="34" charset="-128"/>
                </a:rPr>
                <a:t>SVE</a:t>
              </a:r>
              <a:endParaRPr lang="en-US" dirty="0">
                <a:solidFill>
                  <a:schemeClr val="bg1"/>
                </a:solidFill>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717837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hr-HR" sz="5400" dirty="0"/>
              <a:t>Ne činite sljedeće!</a:t>
            </a:r>
            <a:endParaRPr lang="en-US"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US" sz="2400" dirty="0"/>
              <a:t>Neka </a:t>
            </a:r>
            <a:r>
              <a:rPr lang="en-US" sz="2400" dirty="0" err="1"/>
              <a:t>vam</a:t>
            </a:r>
            <a:r>
              <a:rPr lang="en-US" sz="2400" dirty="0"/>
              <a:t> ne </a:t>
            </a:r>
            <a:r>
              <a:rPr lang="en-US" sz="2400" dirty="0" err="1"/>
              <a:t>bude</a:t>
            </a:r>
            <a:r>
              <a:rPr lang="en-US" sz="2400" dirty="0"/>
              <a:t> </a:t>
            </a:r>
            <a:r>
              <a:rPr lang="en-US" sz="2400" dirty="0" err="1"/>
              <a:t>neugodno</a:t>
            </a:r>
            <a:r>
              <a:rPr lang="en-US" sz="2400" dirty="0"/>
              <a:t> </a:t>
            </a:r>
            <a:r>
              <a:rPr lang="en-US" sz="2400" dirty="0" err="1"/>
              <a:t>pitati</a:t>
            </a:r>
            <a:r>
              <a:rPr lang="en-US" sz="2400" dirty="0"/>
              <a:t> </a:t>
            </a:r>
            <a:r>
              <a:rPr lang="hr-HR" sz="2400" dirty="0"/>
              <a:t>i propitivati</a:t>
            </a:r>
          </a:p>
          <a:p>
            <a:r>
              <a:rPr lang="en-US" sz="2400" dirty="0" err="1"/>
              <a:t>Nemojte</a:t>
            </a:r>
            <a:r>
              <a:rPr lang="en-US" sz="2400" dirty="0"/>
              <a:t> </a:t>
            </a:r>
            <a:r>
              <a:rPr lang="en-US" sz="2400" dirty="0" err="1"/>
              <a:t>početi</a:t>
            </a:r>
            <a:r>
              <a:rPr lang="en-US" sz="2400" dirty="0"/>
              <a:t> </a:t>
            </a:r>
            <a:r>
              <a:rPr lang="hr-HR" sz="2400" dirty="0"/>
              <a:t>govoriti </a:t>
            </a:r>
            <a:r>
              <a:rPr lang="en-US" sz="2400" dirty="0"/>
              <a:t>s</a:t>
            </a:r>
            <a:r>
              <a:rPr lang="hr-HR" sz="2400" dirty="0"/>
              <a:t>a</a:t>
            </a:r>
            <a:r>
              <a:rPr lang="en-US" sz="2400" dirty="0"/>
              <a:t> </a:t>
            </a:r>
            <a:r>
              <a:rPr lang="hr-HR" sz="2400" dirty="0"/>
              <a:t>„</a:t>
            </a:r>
            <a:r>
              <a:rPr lang="en-US" sz="2400" dirty="0" err="1"/>
              <a:t>Znam</a:t>
            </a:r>
            <a:r>
              <a:rPr lang="en-US" sz="2400" dirty="0"/>
              <a:t> da je </a:t>
            </a:r>
            <a:r>
              <a:rPr lang="en-US" sz="2400" dirty="0" err="1"/>
              <a:t>glupo</a:t>
            </a:r>
            <a:r>
              <a:rPr lang="en-US" sz="2400" dirty="0"/>
              <a:t>, </a:t>
            </a:r>
            <a:r>
              <a:rPr lang="en-US" sz="2400" dirty="0" err="1"/>
              <a:t>ali</a:t>
            </a:r>
            <a:r>
              <a:rPr lang="en-US" sz="2400" dirty="0"/>
              <a:t> </a:t>
            </a:r>
            <a:r>
              <a:rPr lang="en-US" sz="2400" dirty="0" err="1"/>
              <a:t>zar</a:t>
            </a:r>
            <a:r>
              <a:rPr lang="en-US" sz="2400" dirty="0"/>
              <a:t> ne </a:t>
            </a:r>
            <a:r>
              <a:rPr lang="en-US" sz="2400" dirty="0" err="1"/>
              <a:t>bismo</a:t>
            </a:r>
            <a:r>
              <a:rPr lang="en-US" sz="2400" dirty="0"/>
              <a:t> </a:t>
            </a:r>
            <a:r>
              <a:rPr lang="en-US" sz="2400" dirty="0" err="1"/>
              <a:t>mogli</a:t>
            </a:r>
            <a:r>
              <a:rPr lang="hr-HR" sz="2400" dirty="0"/>
              <a:t>”</a:t>
            </a:r>
            <a:r>
              <a:rPr lang="en-US" sz="2400" dirty="0"/>
              <a:t>. . .</a:t>
            </a:r>
            <a:r>
              <a:rPr lang="hr-HR" sz="2400" dirty="0"/>
              <a:t> </a:t>
            </a:r>
            <a:r>
              <a:rPr lang="en-US" sz="2400" dirty="0" err="1"/>
              <a:t>ili</a:t>
            </a:r>
            <a:r>
              <a:rPr lang="en-US" sz="2400" dirty="0"/>
              <a:t> </a:t>
            </a:r>
            <a:r>
              <a:rPr lang="hr-HR" sz="2400" dirty="0"/>
              <a:t>„</a:t>
            </a:r>
            <a:r>
              <a:rPr lang="en-US" sz="2400" dirty="0" err="1"/>
              <a:t>Pretpostavljam</a:t>
            </a:r>
            <a:r>
              <a:rPr lang="en-US" sz="2400" dirty="0"/>
              <a:t> da je to </a:t>
            </a:r>
            <a:r>
              <a:rPr lang="en-US" sz="2400" dirty="0" err="1"/>
              <a:t>glupa</a:t>
            </a:r>
            <a:r>
              <a:rPr lang="en-US" sz="2400" dirty="0"/>
              <a:t> </a:t>
            </a:r>
            <a:r>
              <a:rPr lang="en-US" sz="2400" dirty="0" err="1"/>
              <a:t>ideja</a:t>
            </a:r>
            <a:r>
              <a:rPr lang="en-US" sz="2400" dirty="0"/>
              <a:t>, </a:t>
            </a:r>
            <a:r>
              <a:rPr lang="en-US" sz="2400" dirty="0" err="1"/>
              <a:t>ali</a:t>
            </a:r>
            <a:r>
              <a:rPr lang="en-US" sz="2400" dirty="0"/>
              <a:t> . . .</a:t>
            </a:r>
            <a:r>
              <a:rPr lang="hr-HR" sz="2400" dirty="0"/>
              <a:t>”</a:t>
            </a:r>
            <a:endParaRPr lang="en-US" sz="2400" dirty="0"/>
          </a:p>
          <a:p>
            <a:r>
              <a:rPr lang="en-US" sz="2400" dirty="0" err="1"/>
              <a:t>Nema</a:t>
            </a:r>
            <a:r>
              <a:rPr lang="en-US" sz="2400" dirty="0"/>
              <a:t> </a:t>
            </a:r>
            <a:r>
              <a:rPr lang="en-US" sz="2400" dirty="0" err="1"/>
              <a:t>glupih</a:t>
            </a:r>
            <a:r>
              <a:rPr lang="en-US" sz="2400" dirty="0"/>
              <a:t> </a:t>
            </a:r>
            <a:r>
              <a:rPr lang="en-US" sz="2400" dirty="0" err="1"/>
              <a:t>pitanja</a:t>
            </a:r>
            <a:endParaRPr lang="en-US" sz="2400" dirty="0"/>
          </a:p>
          <a:p>
            <a:endParaRPr lang="en-US" sz="2400" dirty="0"/>
          </a:p>
        </p:txBody>
      </p:sp>
    </p:spTree>
    <p:extLst>
      <p:ext uri="{BB962C8B-B14F-4D97-AF65-F5344CB8AC3E}">
        <p14:creationId xmlns:p14="http://schemas.microsoft.com/office/powerpoint/2010/main" val="245283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3999" y="3691943"/>
            <a:ext cx="9272631" cy="1609587"/>
          </a:xfrm>
        </p:spPr>
        <p:txBody>
          <a:bodyPr/>
          <a:lstStyle/>
          <a:p>
            <a:r>
              <a:rPr lang="hr-HR" dirty="0"/>
              <a:t>Studenti</a:t>
            </a:r>
            <a:endParaRPr lang="en-US" dirty="0"/>
          </a:p>
        </p:txBody>
      </p:sp>
      <p:pic>
        <p:nvPicPr>
          <p:cNvPr id="1028" name="Picture 4" descr="university education the students study on a campus vector flat illustration  2331861 Vector Art at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749" y="1927156"/>
            <a:ext cx="4093015" cy="238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62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kyfactor.com/wp-content/uploads/2015/09/Anatomy-of-First-Term-Course-Struggles.png"/>
          <p:cNvPicPr>
            <a:picLocks noChangeAspect="1" noChangeArrowheads="1"/>
          </p:cNvPicPr>
          <p:nvPr/>
        </p:nvPicPr>
        <p:blipFill rotWithShape="1">
          <a:blip r:embed="rId3">
            <a:extLst>
              <a:ext uri="{28A0092B-C50C-407E-A947-70E740481C1C}">
                <a14:useLocalDpi xmlns:a14="http://schemas.microsoft.com/office/drawing/2010/main" val="0"/>
              </a:ext>
            </a:extLst>
          </a:blip>
          <a:srcRect t="3234" b="32855"/>
          <a:stretch/>
        </p:blipFill>
        <p:spPr bwMode="auto">
          <a:xfrm>
            <a:off x="2616044" y="220273"/>
            <a:ext cx="6412191" cy="530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DB778E-E777-1704-19B3-110176C74AAF}"/>
              </a:ext>
            </a:extLst>
          </p:cNvPr>
          <p:cNvSpPr txBox="1"/>
          <p:nvPr/>
        </p:nvSpPr>
        <p:spPr>
          <a:xfrm>
            <a:off x="2043404" y="5729482"/>
            <a:ext cx="9196873" cy="338554"/>
          </a:xfrm>
          <a:prstGeom prst="rect">
            <a:avLst/>
          </a:prstGeom>
          <a:noFill/>
        </p:spPr>
        <p:txBody>
          <a:bodyPr wrap="square" rtlCol="0">
            <a:spAutoFit/>
          </a:bodyPr>
          <a:lstStyle/>
          <a:p>
            <a:r>
              <a:rPr lang="hr-HR" sz="1600" dirty="0">
                <a:hlinkClick r:id="rId4"/>
              </a:rPr>
              <a:t>https://www.skyfactor.com/anatomy-first-term-student-academic-struggles-five-key-take-aways/</a:t>
            </a:r>
            <a:r>
              <a:rPr lang="hr-HR" sz="1600" dirty="0"/>
              <a:t> </a:t>
            </a:r>
          </a:p>
        </p:txBody>
      </p:sp>
    </p:spTree>
    <p:extLst>
      <p:ext uri="{BB962C8B-B14F-4D97-AF65-F5344CB8AC3E}">
        <p14:creationId xmlns:p14="http://schemas.microsoft.com/office/powerpoint/2010/main" val="3036395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3618" y="1239927"/>
            <a:ext cx="4008586" cy="4680583"/>
          </a:xfrm>
        </p:spPr>
        <p:txBody>
          <a:bodyPr anchor="ctr">
            <a:normAutofit/>
          </a:bodyPr>
          <a:lstStyle/>
          <a:p>
            <a:r>
              <a:rPr lang="hr-HR" sz="5200"/>
              <a:t>Oprema</a:t>
            </a:r>
            <a:endParaRPr lang="en-US" sz="5200"/>
          </a:p>
        </p:txBody>
      </p:sp>
      <p:sp>
        <p:nvSpPr>
          <p:cNvPr id="3" name="Content Placeholder 2"/>
          <p:cNvSpPr>
            <a:spLocks noGrp="1"/>
          </p:cNvSpPr>
          <p:nvPr>
            <p:ph idx="1"/>
          </p:nvPr>
        </p:nvSpPr>
        <p:spPr>
          <a:xfrm>
            <a:off x="6291923" y="1239927"/>
            <a:ext cx="4971824" cy="4680583"/>
          </a:xfrm>
        </p:spPr>
        <p:txBody>
          <a:bodyPr anchor="ctr">
            <a:normAutofit/>
          </a:bodyPr>
          <a:lstStyle/>
          <a:p>
            <a:r>
              <a:rPr lang="en-US" sz="2500" dirty="0" err="1"/>
              <a:t>Bilježnica</a:t>
            </a:r>
            <a:r>
              <a:rPr lang="en-US" sz="2500" dirty="0"/>
              <a:t> </a:t>
            </a:r>
            <a:r>
              <a:rPr lang="en-US" sz="2500" dirty="0" err="1"/>
              <a:t>i</a:t>
            </a:r>
            <a:r>
              <a:rPr lang="en-US" sz="2500" dirty="0"/>
              <a:t> </a:t>
            </a:r>
            <a:r>
              <a:rPr lang="en-US" sz="2500" dirty="0" err="1"/>
              <a:t>olovka</a:t>
            </a:r>
            <a:endParaRPr lang="en-US" sz="2500" dirty="0"/>
          </a:p>
          <a:p>
            <a:r>
              <a:rPr lang="hr-HR" sz="2500" dirty="0"/>
              <a:t>K</a:t>
            </a:r>
            <a:r>
              <a:rPr lang="en-US" sz="2500" dirty="0" err="1"/>
              <a:t>njige</a:t>
            </a:r>
            <a:endParaRPr lang="en-US" sz="2500" dirty="0"/>
          </a:p>
          <a:p>
            <a:r>
              <a:rPr lang="en-US" sz="2500" dirty="0" err="1"/>
              <a:t>Pozitivne</a:t>
            </a:r>
            <a:r>
              <a:rPr lang="en-US" sz="2500" dirty="0"/>
              <a:t> </a:t>
            </a:r>
            <a:r>
              <a:rPr lang="en-US" sz="2500" dirty="0" err="1"/>
              <a:t>misli</a:t>
            </a:r>
            <a:endParaRPr lang="en-US" sz="2500" dirty="0"/>
          </a:p>
          <a:p>
            <a:r>
              <a:rPr lang="en-US" sz="2500" dirty="0" err="1"/>
              <a:t>Pristojno</a:t>
            </a:r>
            <a:r>
              <a:rPr lang="en-US" sz="2500" dirty="0"/>
              <a:t> </a:t>
            </a:r>
            <a:r>
              <a:rPr lang="en-US" sz="2500" dirty="0" err="1"/>
              <a:t>ponašanje</a:t>
            </a:r>
            <a:endParaRPr lang="en-US" sz="2500" dirty="0"/>
          </a:p>
          <a:p>
            <a:r>
              <a:rPr lang="en-US" sz="2500" dirty="0" err="1"/>
              <a:t>Čuvajte</a:t>
            </a:r>
            <a:r>
              <a:rPr lang="en-US" sz="2500" dirty="0"/>
              <a:t> </a:t>
            </a:r>
            <a:r>
              <a:rPr lang="en-US" sz="2500" dirty="0" err="1"/>
              <a:t>svoj</a:t>
            </a:r>
            <a:r>
              <a:rPr lang="en-US" sz="2500" dirty="0"/>
              <a:t> </a:t>
            </a:r>
            <a:r>
              <a:rPr lang="en-US" sz="2500" dirty="0" err="1"/>
              <a:t>fakultet</a:t>
            </a:r>
            <a:r>
              <a:rPr lang="en-US" sz="2500" dirty="0"/>
              <a:t>! </a:t>
            </a:r>
            <a:r>
              <a:rPr lang="hr-HR" sz="2500" dirty="0"/>
              <a:t>Vaš je! </a:t>
            </a:r>
            <a:r>
              <a:rPr lang="hr-HR" sz="2500" dirty="0">
                <a:sym typeface="Wingdings" panose="05000000000000000000" pitchFamily="2" charset="2"/>
              </a:rPr>
              <a:t></a:t>
            </a:r>
            <a:endParaRPr lang="en-US" sz="2500" dirty="0"/>
          </a:p>
        </p:txBody>
      </p:sp>
    </p:spTree>
    <p:extLst>
      <p:ext uri="{BB962C8B-B14F-4D97-AF65-F5344CB8AC3E}">
        <p14:creationId xmlns:p14="http://schemas.microsoft.com/office/powerpoint/2010/main" val="4207265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hr-HR" dirty="0"/>
              <a:t>Način razmišljanja</a:t>
            </a:r>
            <a:endParaRPr lang="en-US"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en-US" sz="2200" i="1" dirty="0"/>
              <a:t>Set your mind to work mode!</a:t>
            </a:r>
          </a:p>
          <a:p>
            <a:r>
              <a:rPr lang="en-US" sz="2200" dirty="0" err="1"/>
              <a:t>Otkrijte</a:t>
            </a:r>
            <a:r>
              <a:rPr lang="en-US" sz="2200" dirty="0"/>
              <a:t> </a:t>
            </a:r>
            <a:r>
              <a:rPr lang="en-US" sz="2200" dirty="0" err="1"/>
              <a:t>kada</a:t>
            </a:r>
            <a:r>
              <a:rPr lang="en-US" sz="2200" dirty="0"/>
              <a:t> dos</a:t>
            </a:r>
            <a:r>
              <a:rPr lang="hr-HR" sz="2200" dirty="0"/>
              <a:t>ižete</a:t>
            </a:r>
            <a:r>
              <a:rPr lang="en-US" sz="2200" dirty="0"/>
              <a:t> </a:t>
            </a:r>
            <a:r>
              <a:rPr lang="hr-HR" sz="2200" dirty="0"/>
              <a:t>„</a:t>
            </a:r>
            <a:r>
              <a:rPr lang="en-US" sz="2200" dirty="0" err="1"/>
              <a:t>mentalnu</a:t>
            </a:r>
            <a:r>
              <a:rPr lang="en-US" sz="2200" dirty="0"/>
              <a:t> </a:t>
            </a:r>
            <a:r>
              <a:rPr lang="en-US" sz="2200" dirty="0" err="1"/>
              <a:t>oštrinu</a:t>
            </a:r>
            <a:r>
              <a:rPr lang="hr-HR" sz="2200" dirty="0"/>
              <a:t>”</a:t>
            </a:r>
            <a:r>
              <a:rPr lang="en-US" sz="2200" dirty="0"/>
              <a:t> </a:t>
            </a:r>
            <a:r>
              <a:rPr lang="en-US" sz="2200" dirty="0" err="1"/>
              <a:t>i</a:t>
            </a:r>
            <a:r>
              <a:rPr lang="en-US" sz="2200" dirty="0"/>
              <a:t> </a:t>
            </a:r>
            <a:r>
              <a:rPr lang="en-US" sz="2200" dirty="0" err="1"/>
              <a:t>koristite</a:t>
            </a:r>
            <a:r>
              <a:rPr lang="en-US" sz="2200" dirty="0"/>
              <a:t> to </a:t>
            </a:r>
            <a:r>
              <a:rPr lang="hr-HR" sz="2200" dirty="0"/>
              <a:t>vrijeme</a:t>
            </a:r>
            <a:endParaRPr lang="en-US" sz="2200" dirty="0"/>
          </a:p>
          <a:p>
            <a:r>
              <a:rPr lang="en-US" sz="2200" dirty="0" err="1"/>
              <a:t>Odlučite</a:t>
            </a:r>
            <a:r>
              <a:rPr lang="en-US" sz="2200" dirty="0"/>
              <a:t> </a:t>
            </a:r>
            <a:r>
              <a:rPr lang="en-US" sz="2200" dirty="0" err="1"/>
              <a:t>smanjiti</a:t>
            </a:r>
            <a:r>
              <a:rPr lang="en-US" sz="2200" dirty="0"/>
              <a:t> (ne </a:t>
            </a:r>
            <a:r>
              <a:rPr lang="en-US" sz="2200" dirty="0" err="1"/>
              <a:t>proizvesti</a:t>
            </a:r>
            <a:r>
              <a:rPr lang="hr-HR" sz="2200" dirty="0"/>
              <a:t> sami sebi</a:t>
            </a:r>
            <a:r>
              <a:rPr lang="en-US" sz="2200" dirty="0"/>
              <a:t>) </a:t>
            </a:r>
            <a:r>
              <a:rPr lang="en-US" sz="2200" dirty="0" err="1"/>
              <a:t>stres</a:t>
            </a:r>
            <a:endParaRPr lang="en-US" sz="2200" dirty="0"/>
          </a:p>
          <a:p>
            <a:r>
              <a:rPr lang="en-US" sz="2200" b="1" dirty="0" err="1"/>
              <a:t>Motivirajte</a:t>
            </a:r>
            <a:r>
              <a:rPr lang="en-US" sz="2200" b="1" dirty="0"/>
              <a:t> se</a:t>
            </a:r>
          </a:p>
          <a:p>
            <a:r>
              <a:rPr lang="en-US" sz="2200" dirty="0" err="1"/>
              <a:t>Promijenit</a:t>
            </a:r>
            <a:r>
              <a:rPr lang="hr-HR" sz="2200" dirty="0"/>
              <a:t>e ono što je potrebno</a:t>
            </a:r>
            <a:endParaRPr lang="en-US" sz="2200" dirty="0"/>
          </a:p>
          <a:p>
            <a:r>
              <a:rPr lang="en-US" sz="2200" dirty="0" err="1"/>
              <a:t>Zadržite</a:t>
            </a:r>
            <a:r>
              <a:rPr lang="en-US" sz="2200" dirty="0"/>
              <a:t> </a:t>
            </a:r>
            <a:r>
              <a:rPr lang="hr-HR" sz="2200" i="1" dirty="0" err="1"/>
              <a:t>growth</a:t>
            </a:r>
            <a:r>
              <a:rPr lang="hr-HR" sz="2200" i="1" dirty="0"/>
              <a:t> </a:t>
            </a:r>
            <a:r>
              <a:rPr lang="hr-HR" sz="2200" i="1" dirty="0" err="1"/>
              <a:t>mindset</a:t>
            </a:r>
            <a:r>
              <a:rPr lang="hr-HR" sz="2200" i="1" dirty="0"/>
              <a:t> </a:t>
            </a:r>
            <a:r>
              <a:rPr lang="en-US" sz="2200" dirty="0" err="1"/>
              <a:t>čak</a:t>
            </a:r>
            <a:r>
              <a:rPr lang="en-US" sz="2200" dirty="0"/>
              <a:t> </a:t>
            </a:r>
            <a:r>
              <a:rPr lang="en-US" sz="2200" dirty="0" err="1"/>
              <a:t>i</a:t>
            </a:r>
            <a:r>
              <a:rPr lang="en-US" sz="2200" dirty="0"/>
              <a:t> </a:t>
            </a:r>
            <a:r>
              <a:rPr lang="en-US" sz="2200" dirty="0" err="1"/>
              <a:t>kada</a:t>
            </a:r>
            <a:r>
              <a:rPr lang="en-US" sz="2200" dirty="0"/>
              <a:t> </a:t>
            </a:r>
            <a:r>
              <a:rPr lang="en-US" sz="2200" dirty="0" err="1"/>
              <a:t>ste</a:t>
            </a:r>
            <a:r>
              <a:rPr lang="en-US" sz="2200" dirty="0"/>
              <a:t> </a:t>
            </a:r>
            <a:r>
              <a:rPr lang="en-US" sz="2200" dirty="0" err="1"/>
              <a:t>suočeni</a:t>
            </a:r>
            <a:r>
              <a:rPr lang="en-US" sz="2200" dirty="0"/>
              <a:t> s </a:t>
            </a:r>
            <a:r>
              <a:rPr lang="en-US" sz="2200" dirty="0" err="1"/>
              <a:t>novim</a:t>
            </a:r>
            <a:r>
              <a:rPr lang="en-US" sz="2200" dirty="0"/>
              <a:t> </a:t>
            </a:r>
            <a:r>
              <a:rPr lang="en-US" sz="2200" dirty="0" err="1"/>
              <a:t>zahtjevima</a:t>
            </a:r>
            <a:endParaRPr lang="en-US" sz="2200" dirty="0"/>
          </a:p>
        </p:txBody>
      </p:sp>
    </p:spTree>
    <p:extLst>
      <p:ext uri="{BB962C8B-B14F-4D97-AF65-F5344CB8AC3E}">
        <p14:creationId xmlns:p14="http://schemas.microsoft.com/office/powerpoint/2010/main" val="2393240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hr-HR" sz="4800"/>
              <a:t>Rutina</a:t>
            </a:r>
            <a:endParaRPr lang="en-US"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1463039"/>
            <a:ext cx="5542387" cy="4300447"/>
          </a:xfrm>
        </p:spPr>
        <p:txBody>
          <a:bodyPr anchor="t">
            <a:normAutofit/>
          </a:bodyPr>
          <a:lstStyle/>
          <a:p>
            <a:r>
              <a:rPr lang="en-US" sz="2200" dirty="0" err="1"/>
              <a:t>Planirajte</a:t>
            </a:r>
            <a:r>
              <a:rPr lang="en-US" sz="2200" dirty="0"/>
              <a:t> </a:t>
            </a:r>
            <a:r>
              <a:rPr lang="en-US" sz="2200" dirty="0" err="1"/>
              <a:t>svoj</a:t>
            </a:r>
            <a:r>
              <a:rPr lang="en-US" sz="2200" dirty="0"/>
              <a:t> dan</a:t>
            </a:r>
          </a:p>
          <a:p>
            <a:r>
              <a:rPr lang="en-US" sz="2200" dirty="0" err="1"/>
              <a:t>Koristite</a:t>
            </a:r>
            <a:r>
              <a:rPr lang="en-US" sz="2200" dirty="0"/>
              <a:t> </a:t>
            </a:r>
            <a:r>
              <a:rPr lang="en-US" sz="2200" dirty="0" err="1"/>
              <a:t>kalendar</a:t>
            </a:r>
            <a:endParaRPr lang="en-US" sz="2200" dirty="0"/>
          </a:p>
          <a:p>
            <a:r>
              <a:rPr lang="en-US" sz="2200" b="1" dirty="0" err="1"/>
              <a:t>Napravite</a:t>
            </a:r>
            <a:r>
              <a:rPr lang="en-US" sz="2200" b="1" dirty="0"/>
              <a:t> </a:t>
            </a:r>
            <a:r>
              <a:rPr lang="en-US" sz="2200" b="1" dirty="0" err="1"/>
              <a:t>raspored</a:t>
            </a:r>
            <a:r>
              <a:rPr lang="en-US" sz="2200" b="1" dirty="0"/>
              <a:t> </a:t>
            </a:r>
            <a:r>
              <a:rPr lang="en-US" sz="2200" b="1" dirty="0" err="1"/>
              <a:t>učenja</a:t>
            </a:r>
            <a:endParaRPr lang="en-US" sz="2200" b="1" dirty="0"/>
          </a:p>
          <a:p>
            <a:r>
              <a:rPr lang="en-US" sz="2200" dirty="0" err="1"/>
              <a:t>Odvojite</a:t>
            </a:r>
            <a:r>
              <a:rPr lang="en-US" sz="2200" dirty="0"/>
              <a:t> </a:t>
            </a:r>
            <a:r>
              <a:rPr lang="en-US" sz="2200" dirty="0" err="1"/>
              <a:t>nekoliko</a:t>
            </a:r>
            <a:r>
              <a:rPr lang="en-US" sz="2200" dirty="0"/>
              <a:t> </a:t>
            </a:r>
            <a:r>
              <a:rPr lang="en-US" sz="2200" dirty="0" err="1"/>
              <a:t>minuta</a:t>
            </a:r>
            <a:r>
              <a:rPr lang="en-US" sz="2200" dirty="0"/>
              <a:t> </a:t>
            </a:r>
            <a:r>
              <a:rPr lang="en-US" sz="2200" dirty="0" err="1"/>
              <a:t>na</a:t>
            </a:r>
            <a:r>
              <a:rPr lang="en-US" sz="2200" dirty="0"/>
              <a:t> </a:t>
            </a:r>
            <a:r>
              <a:rPr lang="en-US" sz="2200" dirty="0" err="1"/>
              <a:t>kraju</a:t>
            </a:r>
            <a:r>
              <a:rPr lang="en-US" sz="2200" dirty="0"/>
              <a:t> </a:t>
            </a:r>
            <a:r>
              <a:rPr lang="en-US" sz="2200" dirty="0" err="1"/>
              <a:t>svakog</a:t>
            </a:r>
            <a:r>
              <a:rPr lang="en-US" sz="2200" dirty="0"/>
              <a:t> dana da </a:t>
            </a:r>
            <a:r>
              <a:rPr lang="hr-HR" sz="2200" dirty="0"/>
              <a:t>pospremite</a:t>
            </a:r>
            <a:r>
              <a:rPr lang="en-US" sz="2200" dirty="0"/>
              <a:t> </a:t>
            </a:r>
            <a:r>
              <a:rPr lang="en-US" sz="2200" dirty="0" err="1"/>
              <a:t>papire</a:t>
            </a:r>
            <a:r>
              <a:rPr lang="en-US" sz="2200" dirty="0"/>
              <a:t>, </a:t>
            </a:r>
            <a:r>
              <a:rPr lang="en-US" sz="2200" dirty="0" err="1"/>
              <a:t>datoteke</a:t>
            </a:r>
            <a:r>
              <a:rPr lang="en-US" sz="2200" dirty="0"/>
              <a:t>, e</a:t>
            </a:r>
            <a:r>
              <a:rPr lang="hr-HR" sz="2200" dirty="0"/>
              <a:t>-mail</a:t>
            </a:r>
            <a:r>
              <a:rPr lang="en-US" sz="2200" dirty="0"/>
              <a:t> </a:t>
            </a:r>
            <a:r>
              <a:rPr lang="en-US" sz="2200" dirty="0" err="1"/>
              <a:t>itd</a:t>
            </a:r>
            <a:r>
              <a:rPr lang="en-US" sz="2200" dirty="0"/>
              <a:t>.</a:t>
            </a:r>
          </a:p>
          <a:p>
            <a:r>
              <a:rPr lang="en-US" sz="2200" dirty="0" err="1"/>
              <a:t>Pregledajte</a:t>
            </a:r>
            <a:r>
              <a:rPr lang="hr-HR" sz="2200" dirty="0"/>
              <a:t>/revidirajte</a:t>
            </a:r>
            <a:r>
              <a:rPr lang="en-US" sz="2200" dirty="0"/>
              <a:t> </a:t>
            </a:r>
            <a:r>
              <a:rPr lang="en-US" sz="2200" dirty="0" err="1"/>
              <a:t>svoja</a:t>
            </a:r>
            <a:r>
              <a:rPr lang="en-US" sz="2200" dirty="0"/>
              <a:t> </a:t>
            </a:r>
            <a:r>
              <a:rPr lang="en-US" sz="2200" dirty="0" err="1"/>
              <a:t>postignuća</a:t>
            </a:r>
            <a:endParaRPr lang="en-US" sz="2200" dirty="0"/>
          </a:p>
        </p:txBody>
      </p:sp>
    </p:spTree>
    <p:extLst>
      <p:ext uri="{BB962C8B-B14F-4D97-AF65-F5344CB8AC3E}">
        <p14:creationId xmlns:p14="http://schemas.microsoft.com/office/powerpoint/2010/main" val="222410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B5C486FA-48EB-A264-F580-AD7CB028F6B2}"/>
              </a:ext>
            </a:extLst>
          </p:cNvPr>
          <p:cNvPicPr>
            <a:picLocks noChangeAspect="1"/>
          </p:cNvPicPr>
          <p:nvPr/>
        </p:nvPicPr>
        <p:blipFill>
          <a:blip r:embed="rId2"/>
          <a:stretch>
            <a:fillRect/>
          </a:stretch>
        </p:blipFill>
        <p:spPr>
          <a:xfrm>
            <a:off x="703182" y="2155754"/>
            <a:ext cx="4777381" cy="237674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894962" y="1984443"/>
            <a:ext cx="5458838" cy="4192520"/>
          </a:xfrm>
        </p:spPr>
        <p:txBody>
          <a:bodyPr>
            <a:normAutofit fontScale="85000" lnSpcReduction="20000"/>
          </a:bodyPr>
          <a:lstStyle/>
          <a:p>
            <a:pPr>
              <a:lnSpc>
                <a:spcPct val="110000"/>
              </a:lnSpc>
            </a:pPr>
            <a:r>
              <a:rPr lang="hr-HR" sz="2200" b="1" dirty="0"/>
              <a:t>Znak</a:t>
            </a:r>
            <a:r>
              <a:rPr lang="en-US" sz="2200" b="1" dirty="0"/>
              <a:t>: </a:t>
            </a:r>
            <a:r>
              <a:rPr lang="hr-HR" sz="2200" dirty="0"/>
              <a:t>Na mobitelu primate notifikaciju (obavijest) </a:t>
            </a:r>
            <a:r>
              <a:rPr lang="en-US" sz="2200" dirty="0"/>
              <a:t>da se </a:t>
            </a:r>
            <a:r>
              <a:rPr lang="en-US" sz="2200" dirty="0" err="1"/>
              <a:t>nekome</a:t>
            </a:r>
            <a:r>
              <a:rPr lang="en-US" sz="2200" dirty="0"/>
              <a:t> </a:t>
            </a:r>
            <a:r>
              <a:rPr lang="en-US" sz="2200" dirty="0" err="1"/>
              <a:t>sviđa</a:t>
            </a:r>
            <a:r>
              <a:rPr lang="en-US" sz="2200" dirty="0"/>
              <a:t> </a:t>
            </a:r>
            <a:r>
              <a:rPr lang="en-US" sz="2200" dirty="0" err="1"/>
              <a:t>ili</a:t>
            </a:r>
            <a:r>
              <a:rPr lang="en-US" sz="2200" dirty="0"/>
              <a:t> je </a:t>
            </a:r>
            <a:r>
              <a:rPr lang="en-US" sz="2200" dirty="0" err="1"/>
              <a:t>komentirao</a:t>
            </a:r>
            <a:r>
              <a:rPr lang="en-US" sz="2200" dirty="0"/>
              <a:t> </a:t>
            </a:r>
            <a:r>
              <a:rPr lang="en-US" sz="2200" dirty="0" err="1"/>
              <a:t>jednu</a:t>
            </a:r>
            <a:r>
              <a:rPr lang="en-US" sz="2200" dirty="0"/>
              <a:t> od </a:t>
            </a:r>
            <a:r>
              <a:rPr lang="en-US" sz="2200" dirty="0" err="1"/>
              <a:t>vaših</a:t>
            </a:r>
            <a:r>
              <a:rPr lang="en-US" sz="2200" dirty="0"/>
              <a:t> </a:t>
            </a:r>
            <a:r>
              <a:rPr lang="en-US" sz="2200" dirty="0" err="1"/>
              <a:t>fotografija</a:t>
            </a:r>
            <a:r>
              <a:rPr lang="en-US" sz="2200" dirty="0"/>
              <a:t>. </a:t>
            </a:r>
            <a:r>
              <a:rPr lang="hr-HR" sz="2200" dirty="0"/>
              <a:t>Notifikacija</a:t>
            </a:r>
            <a:r>
              <a:rPr lang="en-US" sz="2200" dirty="0"/>
              <a:t> </a:t>
            </a:r>
            <a:r>
              <a:rPr lang="en-US" sz="2200" dirty="0" err="1"/>
              <a:t>služi</a:t>
            </a:r>
            <a:r>
              <a:rPr lang="en-US" sz="2200" dirty="0"/>
              <a:t> </a:t>
            </a:r>
            <a:r>
              <a:rPr lang="en-US" sz="2200" dirty="0" err="1"/>
              <a:t>kao</a:t>
            </a:r>
            <a:r>
              <a:rPr lang="en-US" sz="2200" dirty="0"/>
              <a:t> </a:t>
            </a:r>
            <a:r>
              <a:rPr lang="en-US" sz="2200" dirty="0" err="1"/>
              <a:t>znak</a:t>
            </a:r>
            <a:r>
              <a:rPr lang="en-US" sz="2200" dirty="0"/>
              <a:t> (</a:t>
            </a:r>
            <a:r>
              <a:rPr lang="en-US" sz="2200" dirty="0" err="1"/>
              <a:t>ili</a:t>
            </a:r>
            <a:r>
              <a:rPr lang="en-US" sz="2200" dirty="0"/>
              <a:t> </a:t>
            </a:r>
            <a:r>
              <a:rPr lang="en-US" sz="2200" dirty="0" err="1"/>
              <a:t>okidač</a:t>
            </a:r>
            <a:r>
              <a:rPr lang="en-US" sz="2200" dirty="0"/>
              <a:t>) koji </a:t>
            </a:r>
            <a:r>
              <a:rPr lang="en-US" sz="2200" dirty="0" err="1"/>
              <a:t>vam</a:t>
            </a:r>
            <a:r>
              <a:rPr lang="en-US" sz="2200" dirty="0"/>
              <a:t> </a:t>
            </a:r>
            <a:r>
              <a:rPr lang="en-US" sz="2200" dirty="0" err="1"/>
              <a:t>govori</a:t>
            </a:r>
            <a:r>
              <a:rPr lang="en-US" sz="2200" dirty="0"/>
              <a:t> da </a:t>
            </a:r>
            <a:r>
              <a:rPr lang="en-US" sz="2200" dirty="0" err="1"/>
              <a:t>provjerite</a:t>
            </a:r>
            <a:r>
              <a:rPr lang="en-US" sz="2200" dirty="0"/>
              <a:t> </a:t>
            </a:r>
            <a:r>
              <a:rPr lang="en-US" sz="2200" dirty="0" err="1"/>
              <a:t>svoj</a:t>
            </a:r>
            <a:r>
              <a:rPr lang="en-US" sz="2200" dirty="0"/>
              <a:t> </a:t>
            </a:r>
            <a:r>
              <a:rPr lang="hr-HR" sz="2200" dirty="0"/>
              <a:t>Instagram profil.</a:t>
            </a:r>
            <a:endParaRPr lang="en-US" sz="2200" dirty="0"/>
          </a:p>
          <a:p>
            <a:pPr>
              <a:lnSpc>
                <a:spcPct val="110000"/>
              </a:lnSpc>
            </a:pPr>
            <a:r>
              <a:rPr lang="en-US" sz="2200" b="1" dirty="0"/>
              <a:t>Rutina: </a:t>
            </a:r>
            <a:r>
              <a:rPr lang="hr-HR" sz="2200" dirty="0"/>
              <a:t>S</a:t>
            </a:r>
            <a:r>
              <a:rPr lang="en-US" sz="2200" dirty="0" err="1"/>
              <a:t>tvarno</a:t>
            </a:r>
            <a:r>
              <a:rPr lang="en-US" sz="2200" dirty="0"/>
              <a:t> </a:t>
            </a:r>
            <a:r>
              <a:rPr lang="en-US" sz="2200" dirty="0" err="1"/>
              <a:t>ponašanje</a:t>
            </a:r>
            <a:r>
              <a:rPr lang="en-US" sz="2200" dirty="0"/>
              <a:t>. </a:t>
            </a:r>
            <a:r>
              <a:rPr lang="en-US" sz="2200" dirty="0" err="1"/>
              <a:t>Kada</a:t>
            </a:r>
            <a:r>
              <a:rPr lang="en-US" sz="2200" dirty="0"/>
              <a:t> </a:t>
            </a:r>
            <a:r>
              <a:rPr lang="en-US" sz="2200" dirty="0" err="1"/>
              <a:t>primite</a:t>
            </a:r>
            <a:r>
              <a:rPr lang="en-US" sz="2200" dirty="0"/>
              <a:t> </a:t>
            </a:r>
            <a:r>
              <a:rPr lang="hr-HR" sz="2200" dirty="0"/>
              <a:t>notifikaciju</a:t>
            </a:r>
            <a:r>
              <a:rPr lang="en-US" sz="2200" dirty="0"/>
              <a:t>, </a:t>
            </a:r>
            <a:r>
              <a:rPr lang="en-US" sz="2200" dirty="0" err="1"/>
              <a:t>automatski</a:t>
            </a:r>
            <a:r>
              <a:rPr lang="en-US" sz="2200" dirty="0"/>
              <a:t> </a:t>
            </a:r>
            <a:r>
              <a:rPr lang="en-US" sz="2200" dirty="0" err="1"/>
              <a:t>provjeravate</a:t>
            </a:r>
            <a:r>
              <a:rPr lang="en-US" sz="2200" dirty="0"/>
              <a:t> </a:t>
            </a:r>
            <a:r>
              <a:rPr lang="en-US" sz="2200" dirty="0" err="1"/>
              <a:t>svoj</a:t>
            </a:r>
            <a:r>
              <a:rPr lang="en-US" sz="2200" dirty="0"/>
              <a:t> Instagram </a:t>
            </a:r>
            <a:r>
              <a:rPr lang="hr-HR" sz="2200" dirty="0"/>
              <a:t>profil</a:t>
            </a:r>
            <a:r>
              <a:rPr lang="en-US" sz="2200" dirty="0"/>
              <a:t>.</a:t>
            </a:r>
          </a:p>
          <a:p>
            <a:pPr>
              <a:lnSpc>
                <a:spcPct val="110000"/>
              </a:lnSpc>
            </a:pPr>
            <a:r>
              <a:rPr lang="en-US" sz="2200" b="1" dirty="0" err="1"/>
              <a:t>Nagrada</a:t>
            </a:r>
            <a:r>
              <a:rPr lang="en-US" sz="2200" b="1" dirty="0"/>
              <a:t>: </a:t>
            </a:r>
            <a:r>
              <a:rPr lang="hr-HR" sz="2200" dirty="0"/>
              <a:t>K</a:t>
            </a:r>
            <a:r>
              <a:rPr lang="en-US" sz="2200" dirty="0" err="1"/>
              <a:t>orist</a:t>
            </a:r>
            <a:r>
              <a:rPr lang="en-US" sz="2200" dirty="0"/>
              <a:t> </a:t>
            </a:r>
            <a:r>
              <a:rPr lang="en-US" sz="2200" dirty="0" err="1"/>
              <a:t>koju</a:t>
            </a:r>
            <a:r>
              <a:rPr lang="en-US" sz="2200" dirty="0"/>
              <a:t> </a:t>
            </a:r>
            <a:r>
              <a:rPr lang="en-US" sz="2200" dirty="0" err="1"/>
              <a:t>stječete</a:t>
            </a:r>
            <a:r>
              <a:rPr lang="en-US" sz="2200" dirty="0"/>
              <a:t> </a:t>
            </a:r>
            <a:r>
              <a:rPr lang="en-US" sz="2200" dirty="0" err="1"/>
              <a:t>takvim</a:t>
            </a:r>
            <a:r>
              <a:rPr lang="en-US" sz="2200" dirty="0"/>
              <a:t> </a:t>
            </a:r>
            <a:r>
              <a:rPr lang="en-US" sz="2200" dirty="0" err="1"/>
              <a:t>ponašanjem</a:t>
            </a:r>
            <a:r>
              <a:rPr lang="hr-HR" sz="2200" dirty="0"/>
              <a:t> – </a:t>
            </a:r>
            <a:r>
              <a:rPr lang="hr-HR" sz="2200" i="1" dirty="0"/>
              <a:t>instant </a:t>
            </a:r>
            <a:r>
              <a:rPr lang="hr-HR" sz="2200" i="1" dirty="0" err="1"/>
              <a:t>gratification</a:t>
            </a:r>
            <a:r>
              <a:rPr lang="en-US" sz="2200" i="1" dirty="0"/>
              <a:t> </a:t>
            </a:r>
            <a:r>
              <a:rPr lang="en-US" sz="2200" dirty="0"/>
              <a:t>(</a:t>
            </a:r>
            <a:r>
              <a:rPr lang="en-US" sz="2200" dirty="0" err="1"/>
              <a:t>npr</a:t>
            </a:r>
            <a:r>
              <a:rPr lang="en-US" sz="2200" dirty="0"/>
              <a:t>. </a:t>
            </a:r>
            <a:r>
              <a:rPr lang="en-US" sz="2200" dirty="0" err="1"/>
              <a:t>otkrivanje</a:t>
            </a:r>
            <a:r>
              <a:rPr lang="en-US" sz="2200" dirty="0"/>
              <a:t> </a:t>
            </a:r>
            <a:r>
              <a:rPr lang="en-US" sz="2200" dirty="0" err="1"/>
              <a:t>tko</a:t>
            </a:r>
            <a:r>
              <a:rPr lang="en-US" sz="2200" dirty="0"/>
              <a:t> </a:t>
            </a:r>
            <a:r>
              <a:rPr lang="en-US" sz="2200" dirty="0" err="1"/>
              <a:t>voli</a:t>
            </a:r>
            <a:r>
              <a:rPr lang="en-US" sz="2200" dirty="0"/>
              <a:t> </a:t>
            </a:r>
            <a:r>
              <a:rPr lang="en-US" sz="2200" dirty="0" err="1"/>
              <a:t>ili</a:t>
            </a:r>
            <a:r>
              <a:rPr lang="en-US" sz="2200" dirty="0"/>
              <a:t> </a:t>
            </a:r>
            <a:r>
              <a:rPr lang="en-US" sz="2200" dirty="0" err="1"/>
              <a:t>komentira</a:t>
            </a:r>
            <a:r>
              <a:rPr lang="en-US" sz="2200" dirty="0"/>
              <a:t> </a:t>
            </a:r>
            <a:r>
              <a:rPr lang="en-US" sz="2200" dirty="0" err="1"/>
              <a:t>neku</a:t>
            </a:r>
            <a:r>
              <a:rPr lang="en-US" sz="2200" dirty="0"/>
              <a:t> od </a:t>
            </a:r>
            <a:r>
              <a:rPr lang="en-US" sz="2200" dirty="0" err="1"/>
              <a:t>vaših</a:t>
            </a:r>
            <a:r>
              <a:rPr lang="en-US" sz="2200" dirty="0"/>
              <a:t> </a:t>
            </a:r>
            <a:r>
              <a:rPr lang="en-US" sz="2200" dirty="0" err="1"/>
              <a:t>fotografija</a:t>
            </a:r>
            <a:r>
              <a:rPr lang="en-US" sz="2200" dirty="0"/>
              <a:t>). </a:t>
            </a:r>
            <a:r>
              <a:rPr lang="en-US" sz="2200" dirty="0" err="1"/>
              <a:t>Podsjetimo</a:t>
            </a:r>
            <a:r>
              <a:rPr lang="en-US" sz="2200" dirty="0"/>
              <a:t> se da </a:t>
            </a:r>
            <a:r>
              <a:rPr lang="en-US" sz="2200" dirty="0" err="1"/>
              <a:t>nagrada</a:t>
            </a:r>
            <a:r>
              <a:rPr lang="en-US" sz="2200" dirty="0"/>
              <a:t> </a:t>
            </a:r>
            <a:r>
              <a:rPr lang="en-US" sz="2200" dirty="0" err="1"/>
              <a:t>pomaže</a:t>
            </a:r>
            <a:r>
              <a:rPr lang="en-US" sz="2200" dirty="0"/>
              <a:t> </a:t>
            </a:r>
            <a:r>
              <a:rPr lang="en-US" sz="2200" dirty="0" err="1"/>
              <a:t>mozgu</a:t>
            </a:r>
            <a:r>
              <a:rPr lang="en-US" sz="2200" dirty="0"/>
              <a:t> </a:t>
            </a:r>
            <a:r>
              <a:rPr lang="en-US" sz="2200" dirty="0" err="1"/>
              <a:t>shvatiti</a:t>
            </a:r>
            <a:r>
              <a:rPr lang="en-US" sz="2200" dirty="0"/>
              <a:t> </a:t>
            </a:r>
            <a:r>
              <a:rPr lang="en-US" sz="2200" dirty="0" err="1"/>
              <a:t>vrijedi</a:t>
            </a:r>
            <a:r>
              <a:rPr lang="en-US" sz="2200" dirty="0"/>
              <a:t> li </a:t>
            </a:r>
            <a:r>
              <a:rPr lang="en-US" sz="2200" dirty="0" err="1"/>
              <a:t>ov</a:t>
            </a:r>
            <a:r>
              <a:rPr lang="hr-HR" sz="2200" dirty="0"/>
              <a:t>o ponašanje </a:t>
            </a:r>
            <a:r>
              <a:rPr lang="en-US" sz="2200" dirty="0" err="1"/>
              <a:t>pamtiti</a:t>
            </a:r>
            <a:r>
              <a:rPr lang="en-US" sz="2200" dirty="0"/>
              <a:t> za </a:t>
            </a:r>
            <a:r>
              <a:rPr lang="en-US" sz="2200" dirty="0" err="1"/>
              <a:t>budućnost</a:t>
            </a:r>
            <a:r>
              <a:rPr lang="en-US" sz="2200" dirty="0"/>
              <a:t>.</a:t>
            </a:r>
          </a:p>
          <a:p>
            <a:pPr>
              <a:lnSpc>
                <a:spcPct val="110000"/>
              </a:lnSpc>
            </a:pPr>
            <a:endParaRPr lang="en-US" sz="1500" dirty="0"/>
          </a:p>
        </p:txBody>
      </p:sp>
    </p:spTree>
    <p:extLst>
      <p:ext uri="{BB962C8B-B14F-4D97-AF65-F5344CB8AC3E}">
        <p14:creationId xmlns:p14="http://schemas.microsoft.com/office/powerpoint/2010/main" val="2241692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t>Prostor za učenje</a:t>
            </a:r>
          </a:p>
        </p:txBody>
      </p:sp>
      <p:sp>
        <p:nvSpPr>
          <p:cNvPr id="27" name="Content Placeholder 2"/>
          <p:cNvSpPr>
            <a:spLocks noGrp="1"/>
          </p:cNvSpPr>
          <p:nvPr>
            <p:ph idx="1"/>
          </p:nvPr>
        </p:nvSpPr>
        <p:spPr>
          <a:xfrm>
            <a:off x="1045028" y="3017522"/>
            <a:ext cx="9941319" cy="3124658"/>
          </a:xfrm>
        </p:spPr>
        <p:txBody>
          <a:bodyPr anchor="ctr">
            <a:normAutofit/>
          </a:bodyPr>
          <a:lstStyle/>
          <a:p>
            <a:pPr>
              <a:lnSpc>
                <a:spcPct val="110000"/>
              </a:lnSpc>
            </a:pPr>
            <a:r>
              <a:rPr lang="en-US" sz="2000" dirty="0" err="1"/>
              <a:t>Istražite</a:t>
            </a:r>
            <a:r>
              <a:rPr lang="en-US" sz="2000" dirty="0"/>
              <a:t> </a:t>
            </a:r>
            <a:r>
              <a:rPr lang="en-US" sz="2000" dirty="0" err="1"/>
              <a:t>radite</a:t>
            </a:r>
            <a:r>
              <a:rPr lang="en-US" sz="2000" dirty="0"/>
              <a:t> li </a:t>
            </a:r>
            <a:r>
              <a:rPr lang="en-US" sz="2000" dirty="0" err="1"/>
              <a:t>najbolje</a:t>
            </a:r>
            <a:r>
              <a:rPr lang="en-US" sz="2000" dirty="0"/>
              <a:t> </a:t>
            </a:r>
            <a:r>
              <a:rPr lang="hr-HR" sz="2000" dirty="0"/>
              <a:t>u tišini </a:t>
            </a:r>
            <a:r>
              <a:rPr lang="en-US" sz="2000" dirty="0" err="1"/>
              <a:t>ili</a:t>
            </a:r>
            <a:r>
              <a:rPr lang="en-US" sz="2000" dirty="0"/>
              <a:t> </a:t>
            </a:r>
            <a:r>
              <a:rPr lang="hr-HR" sz="2000" dirty="0"/>
              <a:t>s </a:t>
            </a:r>
            <a:r>
              <a:rPr lang="en-US" sz="2000" dirty="0" err="1"/>
              <a:t>ambijentalnom</a:t>
            </a:r>
            <a:r>
              <a:rPr lang="en-US" sz="2000" dirty="0"/>
              <a:t> </a:t>
            </a:r>
            <a:r>
              <a:rPr lang="en-US" sz="2000" dirty="0" err="1"/>
              <a:t>bukom</a:t>
            </a:r>
            <a:endParaRPr lang="en-US" sz="2000" dirty="0"/>
          </a:p>
          <a:p>
            <a:pPr>
              <a:lnSpc>
                <a:spcPct val="110000"/>
              </a:lnSpc>
            </a:pPr>
            <a:r>
              <a:rPr lang="en-US" sz="2000" dirty="0" err="1"/>
              <a:t>Pokušajte</a:t>
            </a:r>
            <a:r>
              <a:rPr lang="en-US" sz="2000" dirty="0"/>
              <a:t> </a:t>
            </a:r>
            <a:r>
              <a:rPr lang="en-US" sz="2000" b="1" dirty="0" err="1"/>
              <a:t>isključiti</a:t>
            </a:r>
            <a:r>
              <a:rPr lang="en-US" sz="2000" b="1" dirty="0"/>
              <a:t> </a:t>
            </a:r>
            <a:r>
              <a:rPr lang="en-US" sz="2000" b="1" dirty="0" err="1"/>
              <a:t>telefon</a:t>
            </a:r>
            <a:r>
              <a:rPr lang="en-US" sz="2000" b="1" dirty="0"/>
              <a:t> </a:t>
            </a:r>
            <a:r>
              <a:rPr lang="en-US" sz="2000" dirty="0" err="1"/>
              <a:t>na</a:t>
            </a:r>
            <a:r>
              <a:rPr lang="en-US" sz="2000" dirty="0"/>
              <a:t> </a:t>
            </a:r>
            <a:r>
              <a:rPr lang="en-US" sz="2000" dirty="0" err="1"/>
              <a:t>određen</a:t>
            </a:r>
            <a:r>
              <a:rPr lang="hr-HR" sz="2000" dirty="0"/>
              <a:t>e periode vremena</a:t>
            </a:r>
            <a:endParaRPr lang="en-US" sz="2000" dirty="0"/>
          </a:p>
          <a:p>
            <a:pPr>
              <a:lnSpc>
                <a:spcPct val="110000"/>
              </a:lnSpc>
            </a:pPr>
            <a:r>
              <a:rPr lang="hr-HR" sz="2000" b="1" dirty="0"/>
              <a:t>Blokirajte određene web stranice </a:t>
            </a:r>
            <a:r>
              <a:rPr lang="hr-HR" sz="2000" dirty="0"/>
              <a:t>kako ne biste gubili vrijeme online; deinstalirajte aplikacije </a:t>
            </a:r>
          </a:p>
          <a:p>
            <a:pPr>
              <a:lnSpc>
                <a:spcPct val="110000"/>
              </a:lnSpc>
            </a:pPr>
            <a:r>
              <a:rPr lang="en-US" sz="2000" dirty="0" err="1"/>
              <a:t>Izbjegavajte</a:t>
            </a:r>
            <a:r>
              <a:rPr lang="en-US" sz="2000" dirty="0"/>
              <a:t> </a:t>
            </a:r>
            <a:r>
              <a:rPr lang="en-US" sz="2000" dirty="0" err="1"/>
              <a:t>učenje</a:t>
            </a:r>
            <a:r>
              <a:rPr lang="en-US" sz="2000" dirty="0"/>
              <a:t> u </a:t>
            </a:r>
            <a:r>
              <a:rPr lang="en-US" sz="2000" dirty="0" err="1"/>
              <a:t>krevetu</a:t>
            </a:r>
            <a:endParaRPr lang="en-US" sz="2000" dirty="0"/>
          </a:p>
          <a:p>
            <a:pPr>
              <a:lnSpc>
                <a:spcPct val="110000"/>
              </a:lnSpc>
            </a:pPr>
            <a:r>
              <a:rPr lang="en-US" sz="2000" b="1" dirty="0" err="1"/>
              <a:t>Očistite</a:t>
            </a:r>
            <a:r>
              <a:rPr lang="en-US" sz="2000" b="1" dirty="0"/>
              <a:t> </a:t>
            </a:r>
            <a:r>
              <a:rPr lang="en-US" sz="2000" b="1" dirty="0" err="1"/>
              <a:t>svoj</a:t>
            </a:r>
            <a:r>
              <a:rPr lang="en-US" sz="2000" b="1" dirty="0"/>
              <a:t> </a:t>
            </a:r>
            <a:r>
              <a:rPr lang="en-US" sz="2000" b="1" dirty="0" err="1"/>
              <a:t>prostor</a:t>
            </a:r>
            <a:r>
              <a:rPr lang="en-US" sz="2000" dirty="0"/>
              <a:t>: ne </a:t>
            </a:r>
            <a:r>
              <a:rPr lang="en-US" sz="2000" dirty="0" err="1"/>
              <a:t>postoji</a:t>
            </a:r>
            <a:r>
              <a:rPr lang="en-US" sz="2000" dirty="0"/>
              <a:t> </a:t>
            </a:r>
            <a:r>
              <a:rPr lang="hr-HR" sz="2000" dirty="0"/>
              <a:t>nešto </a:t>
            </a:r>
            <a:r>
              <a:rPr lang="en-US" sz="2000" dirty="0" err="1"/>
              <a:t>što</a:t>
            </a:r>
            <a:r>
              <a:rPr lang="en-US" sz="2000" dirty="0"/>
              <a:t> je "</a:t>
            </a:r>
            <a:r>
              <a:rPr lang="en-US" sz="2000" dirty="0" err="1"/>
              <a:t>kreativni</a:t>
            </a:r>
            <a:r>
              <a:rPr lang="en-US" sz="2000" dirty="0"/>
              <a:t> </a:t>
            </a:r>
            <a:r>
              <a:rPr lang="en-US" sz="2000" dirty="0" err="1"/>
              <a:t>nered</a:t>
            </a:r>
            <a:r>
              <a:rPr lang="en-US" sz="2000" dirty="0"/>
              <a:t>". To je </a:t>
            </a:r>
            <a:r>
              <a:rPr lang="en-US" sz="2000" dirty="0" err="1"/>
              <a:t>samo</a:t>
            </a:r>
            <a:r>
              <a:rPr lang="en-US" sz="2000" dirty="0"/>
              <a:t> </a:t>
            </a:r>
            <a:r>
              <a:rPr lang="en-US" sz="2000" dirty="0" err="1"/>
              <a:t>nered</a:t>
            </a:r>
            <a:r>
              <a:rPr lang="en-US" sz="2000" dirty="0"/>
              <a:t>.</a:t>
            </a:r>
          </a:p>
          <a:p>
            <a:pPr>
              <a:lnSpc>
                <a:spcPct val="110000"/>
              </a:lnSpc>
            </a:pPr>
            <a:r>
              <a:rPr lang="en-US" sz="2000" dirty="0"/>
              <a:t>“</a:t>
            </a:r>
            <a:r>
              <a:rPr lang="en-US" sz="2000" dirty="0" err="1"/>
              <a:t>Vaša</a:t>
            </a:r>
            <a:r>
              <a:rPr lang="en-US" sz="2000" dirty="0"/>
              <a:t> </a:t>
            </a:r>
            <a:r>
              <a:rPr lang="en-US" sz="2000" dirty="0" err="1"/>
              <a:t>okolina</a:t>
            </a:r>
            <a:r>
              <a:rPr lang="en-US" sz="2000" dirty="0"/>
              <a:t> je </a:t>
            </a:r>
            <a:r>
              <a:rPr lang="en-US" sz="2000" dirty="0" err="1"/>
              <a:t>ogledalo</a:t>
            </a:r>
            <a:r>
              <a:rPr lang="en-US" sz="2000" dirty="0"/>
              <a:t> </a:t>
            </a:r>
            <a:r>
              <a:rPr lang="en-US" sz="2000" dirty="0" err="1"/>
              <a:t>vaših</a:t>
            </a:r>
            <a:r>
              <a:rPr lang="en-US" sz="2000" dirty="0"/>
              <a:t> </a:t>
            </a:r>
            <a:r>
              <a:rPr lang="en-US" sz="2000" dirty="0" err="1"/>
              <a:t>misli</a:t>
            </a:r>
            <a:r>
              <a:rPr lang="en-US" sz="2000" dirty="0"/>
              <a:t>” ~ </a:t>
            </a:r>
            <a:r>
              <a:rPr lang="en-US" sz="2000" i="1" dirty="0" err="1"/>
              <a:t>vaš</a:t>
            </a:r>
            <a:r>
              <a:rPr lang="en-US" sz="2000" i="1" dirty="0"/>
              <a:t> </a:t>
            </a:r>
            <a:r>
              <a:rPr lang="en-US" sz="2000" i="1" dirty="0" err="1"/>
              <a:t>učitelj</a:t>
            </a:r>
            <a:endParaRPr lang="en-US" sz="2000" i="1" dirty="0"/>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82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hr-HR" dirty="0"/>
              <a:t>Što je studiranje?</a:t>
            </a:r>
            <a:endParaRPr lang="en-US" dirty="0"/>
          </a:p>
        </p:txBody>
      </p:sp>
    </p:spTree>
    <p:extLst>
      <p:ext uri="{BB962C8B-B14F-4D97-AF65-F5344CB8AC3E}">
        <p14:creationId xmlns:p14="http://schemas.microsoft.com/office/powerpoint/2010/main" val="4167231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hr-HR" sz="5400" dirty="0"/>
              <a:t>Briga o sebi</a:t>
            </a:r>
            <a:endParaRPr lang="en-US" sz="5400" dirty="0"/>
          </a:p>
        </p:txBody>
      </p:sp>
      <p:grpSp>
        <p:nvGrpSpPr>
          <p:cNvPr id="17" name="Group 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8" name="Rectangle 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hr-HR" sz="2400" dirty="0"/>
              <a:t>Uvedite tjelovježbu</a:t>
            </a:r>
            <a:endParaRPr lang="en-US" sz="2400" dirty="0"/>
          </a:p>
          <a:p>
            <a:r>
              <a:rPr lang="hr-HR" sz="2400" dirty="0"/>
              <a:t>Dovoljno spavajte</a:t>
            </a:r>
            <a:endParaRPr lang="en-US" sz="2400" dirty="0"/>
          </a:p>
          <a:p>
            <a:r>
              <a:rPr lang="en-US" sz="2400" dirty="0" err="1"/>
              <a:t>Jedite</a:t>
            </a:r>
            <a:r>
              <a:rPr lang="en-US" sz="2400" dirty="0"/>
              <a:t> </a:t>
            </a:r>
            <a:r>
              <a:rPr lang="en-US" sz="2400" dirty="0" err="1"/>
              <a:t>zdravo</a:t>
            </a:r>
            <a:r>
              <a:rPr lang="en-US" sz="2400" dirty="0"/>
              <a:t> </a:t>
            </a:r>
            <a:r>
              <a:rPr lang="en-US" sz="2400" dirty="0" err="1"/>
              <a:t>i</a:t>
            </a:r>
            <a:r>
              <a:rPr lang="en-US" sz="2400" dirty="0"/>
              <a:t> </a:t>
            </a:r>
            <a:r>
              <a:rPr lang="en-US" sz="2400" dirty="0" err="1"/>
              <a:t>redovito</a:t>
            </a:r>
            <a:endParaRPr lang="en-US" sz="2400" dirty="0"/>
          </a:p>
          <a:p>
            <a:r>
              <a:rPr lang="en-US" sz="2400" dirty="0" err="1"/>
              <a:t>Upravljajte</a:t>
            </a:r>
            <a:r>
              <a:rPr lang="en-US" sz="2400" dirty="0"/>
              <a:t> </a:t>
            </a:r>
            <a:r>
              <a:rPr lang="en-US" sz="2400" dirty="0" err="1"/>
              <a:t>stresom</a:t>
            </a:r>
            <a:endParaRPr lang="en-US" sz="2400" dirty="0"/>
          </a:p>
          <a:p>
            <a:r>
              <a:rPr lang="en-US" sz="2400" dirty="0" err="1"/>
              <a:t>Upravljajte</a:t>
            </a:r>
            <a:r>
              <a:rPr lang="en-US" sz="2400" dirty="0"/>
              <a:t> </a:t>
            </a:r>
            <a:r>
              <a:rPr lang="en-US" sz="2400" dirty="0" err="1"/>
              <a:t>smetnjama</a:t>
            </a:r>
            <a:endParaRPr lang="en-US" sz="2400" dirty="0"/>
          </a:p>
          <a:p>
            <a:r>
              <a:rPr lang="en-US" sz="2400" dirty="0" err="1"/>
              <a:t>Upravljajte</a:t>
            </a:r>
            <a:r>
              <a:rPr lang="en-US" sz="2400" dirty="0"/>
              <a:t> </a:t>
            </a:r>
            <a:r>
              <a:rPr lang="en-US" sz="2400" dirty="0" err="1"/>
              <a:t>tjeskobom</a:t>
            </a:r>
            <a:r>
              <a:rPr lang="hr-HR" sz="2400" dirty="0"/>
              <a:t> (Ured za psihološku podršku)</a:t>
            </a:r>
            <a:endParaRPr lang="en-US" sz="2400" dirty="0"/>
          </a:p>
        </p:txBody>
      </p:sp>
    </p:spTree>
    <p:extLst>
      <p:ext uri="{BB962C8B-B14F-4D97-AF65-F5344CB8AC3E}">
        <p14:creationId xmlns:p14="http://schemas.microsoft.com/office/powerpoint/2010/main" val="3736881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1143000" y="992671"/>
            <a:ext cx="9906000" cy="685800"/>
          </a:xfrm>
        </p:spPr>
        <p:txBody>
          <a:bodyPr anchor="t">
            <a:normAutofit/>
          </a:bodyPr>
          <a:lstStyle/>
          <a:p>
            <a:r>
              <a:rPr lang="nn-NO" dirty="0">
                <a:latin typeface="Arial" panose="020B0604020202020204" pitchFamily="34" charset="0"/>
                <a:cs typeface="Arial" panose="020B0604020202020204" pitchFamily="34" charset="0"/>
              </a:rPr>
              <a:t>Postavljanje i pregled vaših ciljeva</a:t>
            </a:r>
            <a:endParaRPr lang="en-US"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50B77764-FC74-CBC5-AE2E-109D243C9D91}"/>
              </a:ext>
            </a:extLst>
          </p:cNvPr>
          <p:cNvGraphicFramePr>
            <a:graphicFrameLocks noGrp="1"/>
          </p:cNvGraphicFramePr>
          <p:nvPr>
            <p:ph idx="1"/>
            <p:extLst>
              <p:ext uri="{D42A27DB-BD31-4B8C-83A1-F6EECF244321}">
                <p14:modId xmlns:p14="http://schemas.microsoft.com/office/powerpoint/2010/main" val="3631605831"/>
              </p:ext>
            </p:extLst>
          </p:nvPr>
        </p:nvGraphicFramePr>
        <p:xfrm>
          <a:off x="685800" y="2139300"/>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172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dirty="0">
                <a:latin typeface="Arial" panose="020B0604020202020204" pitchFamily="34" charset="0"/>
                <a:ea typeface="+mj-ea"/>
                <a:cs typeface="Arial" panose="020B0604020202020204" pitchFamily="34" charset="0"/>
              </a:rPr>
              <a:t>Dunning-Kruger </a:t>
            </a:r>
            <a:r>
              <a:rPr lang="en-US" dirty="0" err="1">
                <a:latin typeface="Arial" panose="020B0604020202020204" pitchFamily="34" charset="0"/>
                <a:ea typeface="+mj-ea"/>
                <a:cs typeface="Arial" panose="020B0604020202020204" pitchFamily="34" charset="0"/>
              </a:rPr>
              <a:t>efekt</a:t>
            </a:r>
            <a:endParaRPr lang="en-US" dirty="0">
              <a:latin typeface="Arial" panose="020B0604020202020204" pitchFamily="34" charset="0"/>
              <a:ea typeface="+mj-ea"/>
              <a:cs typeface="Arial" panose="020B0604020202020204" pitchFamily="34" charset="0"/>
            </a:endParaRPr>
          </a:p>
        </p:txBody>
      </p:sp>
      <p:grpSp>
        <p:nvGrpSpPr>
          <p:cNvPr id="3081" name="Group 308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2" name="Rectangle 308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ECA0F1-A901-EDD9-2F43-BE06DD31F7CD}"/>
              </a:ext>
            </a:extLst>
          </p:cNvPr>
          <p:cNvSpPr txBox="1"/>
          <p:nvPr/>
        </p:nvSpPr>
        <p:spPr>
          <a:xfrm>
            <a:off x="590719" y="2330505"/>
            <a:ext cx="4598268" cy="430956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1" dirty="0" err="1">
                <a:latin typeface="Arial" panose="020B0604020202020204" pitchFamily="34" charset="0"/>
                <a:cs typeface="Arial" panose="020B0604020202020204" pitchFamily="34" charset="0"/>
              </a:rPr>
              <a:t>Optimizam</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utječe</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i</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na</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naše</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druge</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pristranosti</a:t>
            </a:r>
            <a:r>
              <a:rPr lang="en-US" sz="1700" b="1"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Često</a:t>
            </a:r>
            <a:r>
              <a:rPr lang="en-US" sz="1700" dirty="0">
                <a:latin typeface="Arial" panose="020B0604020202020204" pitchFamily="34" charset="0"/>
                <a:cs typeface="Arial" panose="020B0604020202020204" pitchFamily="34" charset="0"/>
              </a:rPr>
              <a:t> se </a:t>
            </a:r>
            <a:r>
              <a:rPr lang="en-US" sz="1700" dirty="0" err="1">
                <a:latin typeface="Arial" panose="020B0604020202020204" pitchFamily="34" charset="0"/>
                <a:cs typeface="Arial" panose="020B0604020202020204" pitchFamily="34" charset="0"/>
              </a:rPr>
              <a:t>dovodimo</a:t>
            </a:r>
            <a:r>
              <a:rPr lang="en-US" sz="1700" dirty="0">
                <a:latin typeface="Arial" panose="020B0604020202020204" pitchFamily="34" charset="0"/>
                <a:cs typeface="Arial" panose="020B0604020202020204" pitchFamily="34" charset="0"/>
              </a:rPr>
              <a:t> u </a:t>
            </a:r>
            <a:r>
              <a:rPr lang="en-US" sz="1700" dirty="0" err="1">
                <a:latin typeface="Arial" panose="020B0604020202020204" pitchFamily="34" charset="0"/>
                <a:cs typeface="Arial" panose="020B0604020202020204" pitchFamily="34" charset="0"/>
              </a:rPr>
              <a:t>situaciju</a:t>
            </a:r>
            <a:r>
              <a:rPr lang="en-US" sz="1700" dirty="0">
                <a:latin typeface="Arial" panose="020B0604020202020204" pitchFamily="34" charset="0"/>
                <a:cs typeface="Arial" panose="020B0604020202020204" pitchFamily="34" charset="0"/>
              </a:rPr>
              <a:t> da </a:t>
            </a:r>
            <a:r>
              <a:rPr lang="en-US" sz="1700" dirty="0" err="1">
                <a:latin typeface="Arial" panose="020B0604020202020204" pitchFamily="34" charset="0"/>
                <a:cs typeface="Arial" panose="020B0604020202020204" pitchFamily="34" charset="0"/>
              </a:rPr>
              <a:t>precjenjujemo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vlastite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mogućnosti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čak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kada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imamo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dovoljno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iskustva</a:t>
            </a:r>
            <a:r>
              <a:rPr lang="en-US" sz="1700" dirty="0">
                <a:latin typeface="Arial" panose="020B0604020202020204" pitchFamily="34" charset="0"/>
                <a:cs typeface="Arial" panose="020B0604020202020204" pitchFamily="34" charset="0"/>
              </a:rPr>
              <a:t> da </a:t>
            </a:r>
            <a:r>
              <a:rPr lang="en-US" sz="1700" dirty="0" err="1">
                <a:latin typeface="Arial" panose="020B0604020202020204" pitchFamily="34" charset="0"/>
                <a:cs typeface="Arial" panose="020B0604020202020204" pitchFamily="34" charset="0"/>
              </a:rPr>
              <a:t>objektivno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vrednujemo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što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možemo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napraviti</a:t>
            </a:r>
            <a:r>
              <a:rPr lang="en-US" sz="1700" dirty="0">
                <a:latin typeface="Arial" panose="020B0604020202020204" pitchFamily="34" charset="0"/>
                <a:cs typeface="Arial" panose="020B0604020202020204" pitchFamily="34" charset="0"/>
              </a:rPr>
              <a:t> s </a:t>
            </a:r>
            <a:r>
              <a:rPr lang="en-US" sz="1700" dirty="0" err="1">
                <a:latin typeface="Arial" panose="020B0604020202020204" pitchFamily="34" charset="0"/>
                <a:cs typeface="Arial" panose="020B0604020202020204" pitchFamily="34" charset="0"/>
              </a:rPr>
              <a:t>danim</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resursima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Jednu</a:t>
            </a:r>
            <a:r>
              <a:rPr lang="en-US" sz="1700" dirty="0">
                <a:latin typeface="Arial" panose="020B0604020202020204" pitchFamily="34" charset="0"/>
                <a:cs typeface="Arial" panose="020B0604020202020204" pitchFamily="34" charset="0"/>
              </a:rPr>
              <a:t> od </a:t>
            </a:r>
            <a:r>
              <a:rPr lang="en-US" sz="1700" dirty="0" err="1">
                <a:latin typeface="Arial" panose="020B0604020202020204" pitchFamily="34" charset="0"/>
                <a:cs typeface="Arial" panose="020B0604020202020204" pitchFamily="34" charset="0"/>
              </a:rPr>
              <a:t>njih</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istraživali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su</a:t>
            </a:r>
            <a:r>
              <a:rPr lang="en-US" sz="1700" dirty="0">
                <a:latin typeface="Arial" panose="020B0604020202020204" pitchFamily="34" charset="0"/>
                <a:cs typeface="Arial" panose="020B0604020202020204" pitchFamily="34" charset="0"/>
              </a:rPr>
              <a:t> Kruger </a:t>
            </a:r>
            <a:r>
              <a:rPr lang="en-US" sz="1700" dirty="0" err="1">
                <a:latin typeface="Arial" panose="020B0604020202020204" pitchFamily="34" charset="0"/>
                <a:cs typeface="Arial" panose="020B0604020202020204" pitchFamily="34" charset="0"/>
              </a:rPr>
              <a:t>i</a:t>
            </a:r>
            <a:r>
              <a:rPr lang="en-US" sz="1700" dirty="0">
                <a:latin typeface="Arial" panose="020B0604020202020204" pitchFamily="34" charset="0"/>
                <a:cs typeface="Arial" panose="020B0604020202020204" pitchFamily="34" charset="0"/>
              </a:rPr>
              <a:t> Dunning </a:t>
            </a:r>
            <a:r>
              <a:rPr lang="en-US" sz="1700" dirty="0" err="1">
                <a:latin typeface="Arial" panose="020B0604020202020204" pitchFamily="34" charset="0"/>
                <a:cs typeface="Arial" panose="020B0604020202020204" pitchFamily="34" charset="0"/>
              </a:rPr>
              <a:t>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pokazali</a:t>
            </a:r>
            <a:r>
              <a:rPr lang="en-US" sz="1700" dirty="0">
                <a:latin typeface="Arial" panose="020B0604020202020204" pitchFamily="34" charset="0"/>
                <a:cs typeface="Arial" panose="020B0604020202020204" pitchFamily="34" charset="0"/>
              </a:rPr>
              <a:t> da </a:t>
            </a:r>
            <a:r>
              <a:rPr lang="en-US" sz="1700" dirty="0" err="1">
                <a:latin typeface="Arial" panose="020B0604020202020204" pitchFamily="34" charset="0"/>
                <a:cs typeface="Arial" panose="020B0604020202020204" pitchFamily="34" charset="0"/>
              </a:rPr>
              <a:t>što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manje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znamo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vjerujemo</a:t>
            </a:r>
            <a:r>
              <a:rPr lang="en-US" sz="1700" dirty="0">
                <a:latin typeface="Arial" panose="020B0604020202020204" pitchFamily="34" charset="0"/>
                <a:cs typeface="Arial" panose="020B0604020202020204" pitchFamily="34" charset="0"/>
              </a:rPr>
              <a:t> da </a:t>
            </a:r>
            <a:r>
              <a:rPr lang="en-US" sz="1700" dirty="0" err="1">
                <a:latin typeface="Arial" panose="020B0604020202020204" pitchFamily="34" charset="0"/>
                <a:cs typeface="Arial" panose="020B0604020202020204" pitchFamily="34" charset="0"/>
              </a:rPr>
              <a:t>ćemo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biti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uspješniji</a:t>
            </a:r>
            <a:r>
              <a:rPr lang="en-US" sz="1700" dirty="0">
                <a:latin typeface="Arial" panose="020B0604020202020204" pitchFamily="34" charset="0"/>
                <a:cs typeface="Arial" panose="020B0604020202020204" pitchFamily="34" charset="0"/>
              </a:rPr>
              <a:t>. </a:t>
            </a:r>
          </a:p>
          <a:p>
            <a:pPr indent="-228600">
              <a:lnSpc>
                <a:spcPct val="90000"/>
              </a:lnSpc>
              <a:spcAft>
                <a:spcPts val="600"/>
              </a:spcAf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1700" b="1" dirty="0" err="1">
                <a:latin typeface="Arial" panose="020B0604020202020204" pitchFamily="34" charset="0"/>
                <a:cs typeface="Arial" panose="020B0604020202020204" pitchFamily="34" charset="0"/>
              </a:rPr>
              <a:t>Što</a:t>
            </a:r>
            <a:r>
              <a:rPr lang="en-US" sz="1700" b="1" dirty="0">
                <a:latin typeface="Arial" panose="020B0604020202020204" pitchFamily="34" charset="0"/>
                <a:cs typeface="Arial" panose="020B0604020202020204" pitchFamily="34" charset="0"/>
              </a:rPr>
              <a:t> je </a:t>
            </a:r>
            <a:r>
              <a:rPr lang="en-US" sz="1700" b="1" dirty="0" err="1">
                <a:latin typeface="Arial" panose="020B0604020202020204" pitchFamily="34" charset="0"/>
                <a:cs typeface="Arial" panose="020B0604020202020204" pitchFamily="34" charset="0"/>
              </a:rPr>
              <a:t>pristranost</a:t>
            </a:r>
            <a:r>
              <a:rPr lang="en-US" sz="1700" b="1"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Tendencija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prema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neobjektivnosti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nepravednosti</a:t>
            </a:r>
            <a:r>
              <a:rPr lang="en-US" sz="1700" dirty="0">
                <a:latin typeface="Arial" panose="020B0604020202020204" pitchFamily="34" charset="0"/>
                <a:cs typeface="Arial" panose="020B0604020202020204" pitchFamily="34" charset="0"/>
              </a:rPr>
              <a:t> u </a:t>
            </a:r>
            <a:r>
              <a:rPr lang="en-US" sz="1700" dirty="0" err="1">
                <a:latin typeface="Arial" panose="020B0604020202020204" pitchFamily="34" charset="0"/>
                <a:cs typeface="Arial" panose="020B0604020202020204" pitchFamily="34" charset="0"/>
              </a:rPr>
              <a:t>prosuđivanju</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razmišljanju</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ili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ponašanju</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Može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biti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svjesna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ili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nesvjesna</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utječe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na</a:t>
            </a:r>
            <a:r>
              <a:rPr lang="en-US" sz="1700" dirty="0">
                <a:latin typeface="Arial" panose="020B0604020202020204" pitchFamily="34" charset="0"/>
                <a:cs typeface="Arial" panose="020B0604020202020204" pitchFamily="34" charset="0"/>
              </a:rPr>
              <a:t> to </a:t>
            </a:r>
            <a:r>
              <a:rPr lang="en-US" sz="1700" dirty="0" err="1">
                <a:latin typeface="Arial" panose="020B0604020202020204" pitchFamily="34" charset="0"/>
                <a:cs typeface="Arial" panose="020B0604020202020204" pitchFamily="34" charset="0"/>
              </a:rPr>
              <a:t>kako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donosimo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odluke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procjenjujemo</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ljude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ili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situacije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Rezultat</a:t>
            </a:r>
            <a:r>
              <a:rPr lang="en-US" sz="1700" dirty="0">
                <a:latin typeface="Arial" panose="020B0604020202020204" pitchFamily="34" charset="0"/>
                <a:cs typeface="Arial" panose="020B0604020202020204" pitchFamily="34" charset="0"/>
              </a:rPr>
              <a:t> je </a:t>
            </a:r>
            <a:r>
              <a:rPr lang="en-US" sz="1700" dirty="0" err="1">
                <a:latin typeface="Arial" panose="020B0604020202020204" pitchFamily="34" charset="0"/>
                <a:cs typeface="Arial" panose="020B0604020202020204" pitchFamily="34" charset="0"/>
              </a:rPr>
              <a:t>osobnih</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uvjerenja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kulture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društvenih</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normi</a:t>
            </a:r>
            <a:r>
              <a:rPr lang="en-US" sz="1700" dirty="0">
                <a:latin typeface="Arial" panose="020B0604020202020204" pitchFamily="34" charset="0"/>
                <a:cs typeface="Arial" panose="020B0604020202020204" pitchFamily="34" charset="0"/>
              </a:rPr>
              <a:t>… </a:t>
            </a:r>
          </a:p>
        </p:txBody>
      </p:sp>
      <p:sp>
        <p:nvSpPr>
          <p:cNvPr id="3087" name="Rectangle 308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ile:Dunning–Kruger Effect 01.svg - Wikimedia Commons"/>
          <p:cNvPicPr>
            <a:picLocks noChangeAspect="1" noChangeArrowheads="1"/>
          </p:cNvPicPr>
          <p:nvPr/>
        </p:nvPicPr>
        <p:blipFill rotWithShape="1">
          <a:blip r:embed="rId2">
            <a:extLst>
              <a:ext uri="{28A0092B-C50C-407E-A947-70E740481C1C}">
                <a14:useLocalDpi xmlns:a14="http://schemas.microsoft.com/office/drawing/2010/main" val="0"/>
              </a:ext>
            </a:extLst>
          </a:blip>
          <a:srcRect r="1412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61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D1AC-E27F-BEB7-D311-E4867E1D742B}"/>
              </a:ext>
            </a:extLst>
          </p:cNvPr>
          <p:cNvSpPr>
            <a:spLocks noGrp="1"/>
          </p:cNvSpPr>
          <p:nvPr>
            <p:ph type="title"/>
          </p:nvPr>
        </p:nvSpPr>
        <p:spPr/>
        <p:txBody>
          <a:bodyPr/>
          <a:lstStyle/>
          <a:p>
            <a:r>
              <a:rPr lang="hr-HR" dirty="0"/>
              <a:t>Pitanja za raspravu</a:t>
            </a:r>
          </a:p>
        </p:txBody>
      </p:sp>
      <p:sp>
        <p:nvSpPr>
          <p:cNvPr id="3" name="Content Placeholder 2">
            <a:extLst>
              <a:ext uri="{FF2B5EF4-FFF2-40B4-BE49-F238E27FC236}">
                <a16:creationId xmlns:a16="http://schemas.microsoft.com/office/drawing/2014/main" id="{167AEEF9-8F38-43C7-14CD-18283E61EF8E}"/>
              </a:ext>
            </a:extLst>
          </p:cNvPr>
          <p:cNvSpPr>
            <a:spLocks noGrp="1"/>
          </p:cNvSpPr>
          <p:nvPr>
            <p:ph idx="1"/>
          </p:nvPr>
        </p:nvSpPr>
        <p:spPr/>
        <p:txBody>
          <a:bodyPr>
            <a:normAutofit fontScale="85000" lnSpcReduction="20000"/>
          </a:bodyPr>
          <a:lstStyle/>
          <a:p>
            <a:r>
              <a:rPr lang="hr-HR" dirty="0"/>
              <a:t>Zašto ljudi </a:t>
            </a:r>
            <a:r>
              <a:rPr lang="hr-HR"/>
              <a:t>s nižom </a:t>
            </a:r>
            <a:r>
              <a:rPr lang="hr-HR" dirty="0"/>
              <a:t>razinom znanja često precjenjuju svoje sposobnosti?</a:t>
            </a:r>
          </a:p>
          <a:p>
            <a:r>
              <a:rPr lang="hr-HR" dirty="0"/>
              <a:t>Kako </a:t>
            </a:r>
            <a:r>
              <a:rPr lang="hr-HR" dirty="0" err="1"/>
              <a:t>Dunning</a:t>
            </a:r>
            <a:r>
              <a:rPr lang="hr-HR" dirty="0"/>
              <a:t>-Kruger efekt može utjecati na svakodnevne situacije, u poslu ili u školi?</a:t>
            </a:r>
          </a:p>
          <a:p>
            <a:r>
              <a:rPr lang="hr-HR" dirty="0"/>
              <a:t>Možete li se sjetiti situacije kada ste vi bili pod utjecajem </a:t>
            </a:r>
            <a:r>
              <a:rPr lang="hr-HR" dirty="0" err="1"/>
              <a:t>Dunning</a:t>
            </a:r>
            <a:r>
              <a:rPr lang="hr-HR" dirty="0"/>
              <a:t>-Kruger efekta? Kako ste to shvatili i kako ste promijenili stav/ponašanje?</a:t>
            </a:r>
          </a:p>
          <a:p>
            <a:r>
              <a:rPr lang="hr-HR" dirty="0"/>
              <a:t>Kako možemo smanjiti utjecaj </a:t>
            </a:r>
            <a:r>
              <a:rPr lang="hr-HR" dirty="0" err="1"/>
              <a:t>Dunning</a:t>
            </a:r>
            <a:r>
              <a:rPr lang="hr-HR" dirty="0"/>
              <a:t>-Kruger efekta na sebe i na druge?</a:t>
            </a:r>
          </a:p>
          <a:p>
            <a:r>
              <a:rPr lang="hr-HR" dirty="0"/>
              <a:t>Može li se </a:t>
            </a:r>
            <a:r>
              <a:rPr lang="hr-HR" dirty="0" err="1"/>
              <a:t>Dunning</a:t>
            </a:r>
            <a:r>
              <a:rPr lang="hr-HR" dirty="0"/>
              <a:t>-Kruger odnositi na širenje lažnih informacija i teorija zavjere?</a:t>
            </a:r>
          </a:p>
          <a:p>
            <a:r>
              <a:rPr lang="hr-HR" dirty="0"/>
              <a:t>Koja je uloga obrazovanja u ovoj temi; uči li nas sustav prepoznati ograničenja u znanju? </a:t>
            </a:r>
            <a:r>
              <a:rPr lang="hr-HR" dirty="0">
                <a:sym typeface="Wingdings" panose="05000000000000000000" pitchFamily="2" charset="2"/>
              </a:rPr>
              <a:t></a:t>
            </a:r>
            <a:endParaRPr lang="hr-HR" dirty="0"/>
          </a:p>
        </p:txBody>
      </p:sp>
    </p:spTree>
    <p:extLst>
      <p:ext uri="{BB962C8B-B14F-4D97-AF65-F5344CB8AC3E}">
        <p14:creationId xmlns:p14="http://schemas.microsoft.com/office/powerpoint/2010/main" val="313223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hugging each other&#10;&#10;Description automatically generated">
            <a:extLst>
              <a:ext uri="{FF2B5EF4-FFF2-40B4-BE49-F238E27FC236}">
                <a16:creationId xmlns:a16="http://schemas.microsoft.com/office/drawing/2014/main" id="{A77C6EB3-52A9-F8F3-5778-7996D93E0C3C}"/>
              </a:ext>
            </a:extLst>
          </p:cNvPr>
          <p:cNvPicPr>
            <a:picLocks noChangeAspect="1"/>
          </p:cNvPicPr>
          <p:nvPr/>
        </p:nvPicPr>
        <p:blipFill>
          <a:blip r:embed="rId2"/>
          <a:srcRect l="1358" r="6993"/>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hr-HR" dirty="0"/>
              <a:t>Prijateljstva</a:t>
            </a:r>
            <a:endParaRPr lang="en-US" dirty="0"/>
          </a:p>
        </p:txBody>
      </p:sp>
      <p:sp>
        <p:nvSpPr>
          <p:cNvPr id="3" name="Content Placeholder 2"/>
          <p:cNvSpPr>
            <a:spLocks noGrp="1"/>
          </p:cNvSpPr>
          <p:nvPr>
            <p:ph idx="1"/>
          </p:nvPr>
        </p:nvSpPr>
        <p:spPr>
          <a:xfrm>
            <a:off x="7531610" y="2434201"/>
            <a:ext cx="4279390" cy="4204724"/>
          </a:xfrm>
        </p:spPr>
        <p:txBody>
          <a:bodyPr>
            <a:normAutofit/>
          </a:bodyPr>
          <a:lstStyle/>
          <a:p>
            <a:r>
              <a:rPr lang="hr-HR" sz="2000" dirty="0"/>
              <a:t>Prakticirajte</a:t>
            </a:r>
            <a:r>
              <a:rPr lang="en-US" sz="2000" dirty="0"/>
              <a:t> </a:t>
            </a:r>
            <a:r>
              <a:rPr lang="en-US" sz="2000" dirty="0" err="1"/>
              <a:t>redovitu</a:t>
            </a:r>
            <a:r>
              <a:rPr lang="en-US" sz="2000" dirty="0"/>
              <a:t> </a:t>
            </a:r>
            <a:r>
              <a:rPr lang="en-US" sz="2000" dirty="0" err="1"/>
              <a:t>komunikaciju</a:t>
            </a:r>
            <a:r>
              <a:rPr lang="en-US" sz="2000" dirty="0"/>
              <a:t> s </a:t>
            </a:r>
            <a:r>
              <a:rPr lang="en-US" sz="2000" dirty="0" err="1"/>
              <a:t>kolegam</a:t>
            </a:r>
            <a:r>
              <a:rPr lang="hr-HR" sz="2000" dirty="0"/>
              <a:t>a</a:t>
            </a:r>
            <a:endParaRPr lang="en-US" sz="2000" dirty="0"/>
          </a:p>
          <a:p>
            <a:r>
              <a:rPr lang="en-US" sz="2000" dirty="0" err="1"/>
              <a:t>Zajedno</a:t>
            </a:r>
            <a:r>
              <a:rPr lang="en-US" sz="2000" dirty="0"/>
              <a:t> </a:t>
            </a:r>
            <a:r>
              <a:rPr lang="en-US" sz="2000" dirty="0" err="1"/>
              <a:t>radite</a:t>
            </a:r>
            <a:r>
              <a:rPr lang="en-US" sz="2000" dirty="0"/>
              <a:t> </a:t>
            </a:r>
            <a:r>
              <a:rPr lang="en-US" sz="2000" dirty="0" err="1"/>
              <a:t>na</a:t>
            </a:r>
            <a:r>
              <a:rPr lang="en-US" sz="2000" dirty="0"/>
              <a:t> </a:t>
            </a:r>
            <a:r>
              <a:rPr lang="en-US" sz="2000" dirty="0" err="1"/>
              <a:t>domaćim</a:t>
            </a:r>
            <a:r>
              <a:rPr lang="en-US" sz="2000" dirty="0"/>
              <a:t> </a:t>
            </a:r>
            <a:r>
              <a:rPr lang="en-US" sz="2000" dirty="0" err="1"/>
              <a:t>zadaćama</a:t>
            </a:r>
            <a:endParaRPr lang="en-US" sz="2000" dirty="0"/>
          </a:p>
          <a:p>
            <a:r>
              <a:rPr lang="en-US" sz="2000" dirty="0" err="1"/>
              <a:t>Zajedno</a:t>
            </a:r>
            <a:r>
              <a:rPr lang="en-US" sz="2000" dirty="0"/>
              <a:t> </a:t>
            </a:r>
            <a:r>
              <a:rPr lang="en-US" sz="2000" dirty="0" err="1"/>
              <a:t>planirajte</a:t>
            </a:r>
            <a:r>
              <a:rPr lang="en-US" sz="2000" dirty="0"/>
              <a:t> </a:t>
            </a:r>
            <a:r>
              <a:rPr lang="hr-HR" sz="2000" dirty="0"/>
              <a:t>dodatne</a:t>
            </a:r>
            <a:r>
              <a:rPr lang="en-US" sz="2000" dirty="0"/>
              <a:t> </a:t>
            </a:r>
            <a:r>
              <a:rPr lang="en-US" sz="2000" dirty="0" err="1"/>
              <a:t>aktivnosti</a:t>
            </a:r>
            <a:endParaRPr lang="en-US" sz="2000" dirty="0"/>
          </a:p>
          <a:p>
            <a:r>
              <a:rPr lang="en-US" sz="2000" dirty="0" err="1"/>
              <a:t>Zajedno</a:t>
            </a:r>
            <a:r>
              <a:rPr lang="en-US" sz="2000" dirty="0"/>
              <a:t> </a:t>
            </a:r>
            <a:r>
              <a:rPr lang="en-US" sz="2000" dirty="0" err="1"/>
              <a:t>istražite</a:t>
            </a:r>
            <a:r>
              <a:rPr lang="en-US" sz="2000" dirty="0"/>
              <a:t> </a:t>
            </a:r>
            <a:r>
              <a:rPr lang="en-US" sz="2000" dirty="0" err="1"/>
              <a:t>nove</a:t>
            </a:r>
            <a:r>
              <a:rPr lang="en-US" sz="2000" dirty="0"/>
              <a:t> </a:t>
            </a:r>
            <a:r>
              <a:rPr lang="en-US" sz="2000" dirty="0" err="1"/>
              <a:t>mogućnosti</a:t>
            </a:r>
            <a:r>
              <a:rPr lang="en-US" sz="2000" dirty="0"/>
              <a:t> </a:t>
            </a:r>
            <a:r>
              <a:rPr lang="en-US" sz="2000" dirty="0" err="1"/>
              <a:t>na</a:t>
            </a:r>
            <a:r>
              <a:rPr lang="en-US" sz="2000" dirty="0"/>
              <a:t> </a:t>
            </a:r>
            <a:r>
              <a:rPr lang="hr-HR" sz="2000" dirty="0"/>
              <a:t>fakultetu</a:t>
            </a:r>
            <a:endParaRPr lang="en-US" sz="2000" dirty="0"/>
          </a:p>
        </p:txBody>
      </p:sp>
    </p:spTree>
    <p:extLst>
      <p:ext uri="{BB962C8B-B14F-4D97-AF65-F5344CB8AC3E}">
        <p14:creationId xmlns:p14="http://schemas.microsoft.com/office/powerpoint/2010/main" val="546998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83B30-384D-5E0C-96DA-BBE673397689}"/>
              </a:ext>
            </a:extLst>
          </p:cNvPr>
          <p:cNvSpPr txBox="1"/>
          <p:nvPr/>
        </p:nvSpPr>
        <p:spPr>
          <a:xfrm>
            <a:off x="7163578" y="2881614"/>
            <a:ext cx="6097554" cy="1015663"/>
          </a:xfrm>
          <a:prstGeom prst="rect">
            <a:avLst/>
          </a:prstGeom>
          <a:noFill/>
        </p:spPr>
        <p:txBody>
          <a:bodyPr wrap="square">
            <a:spAutoFit/>
          </a:bodyPr>
          <a:lstStyle/>
          <a:p>
            <a:r>
              <a:rPr lang="hr-HR" sz="6000" b="1" dirty="0">
                <a:latin typeface="Arial" panose="020B0604020202020204" pitchFamily="34" charset="0"/>
                <a:cs typeface="Arial" panose="020B0604020202020204" pitchFamily="34" charset="0"/>
              </a:rPr>
              <a:t>Što je cilj?</a:t>
            </a:r>
          </a:p>
        </p:txBody>
      </p:sp>
    </p:spTree>
    <p:extLst>
      <p:ext uri="{BB962C8B-B14F-4D97-AF65-F5344CB8AC3E}">
        <p14:creationId xmlns:p14="http://schemas.microsoft.com/office/powerpoint/2010/main" val="854282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p:spPr>
        <p:txBody>
          <a:bodyPr anchor="ctr">
            <a:normAutofit/>
          </a:bodyPr>
          <a:lstStyle/>
          <a:p>
            <a:pPr algn="ctr"/>
            <a:r>
              <a:rPr lang="hr-HR" sz="5600">
                <a:solidFill>
                  <a:srgbClr val="FFFFFF"/>
                </a:solidFill>
              </a:rPr>
              <a:t>Prilike</a:t>
            </a:r>
            <a:endParaRPr lang="en-US" sz="56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297233" y="518400"/>
            <a:ext cx="4771607" cy="5837949"/>
          </a:xfrm>
        </p:spPr>
        <p:txBody>
          <a:bodyPr anchor="ctr">
            <a:normAutofit/>
          </a:bodyPr>
          <a:lstStyle/>
          <a:p>
            <a:r>
              <a:rPr lang="en-US" sz="3000" dirty="0" err="1">
                <a:solidFill>
                  <a:schemeClr val="tx1">
                    <a:alpha val="80000"/>
                  </a:schemeClr>
                </a:solidFill>
              </a:rPr>
              <a:t>Mogućnosti</a:t>
            </a:r>
            <a:r>
              <a:rPr lang="en-US" sz="3000" dirty="0">
                <a:solidFill>
                  <a:schemeClr val="tx1">
                    <a:alpha val="80000"/>
                  </a:schemeClr>
                </a:solidFill>
              </a:rPr>
              <a:t> </a:t>
            </a:r>
            <a:r>
              <a:rPr lang="en-US" sz="3000" dirty="0" err="1">
                <a:solidFill>
                  <a:schemeClr val="tx1">
                    <a:alpha val="80000"/>
                  </a:schemeClr>
                </a:solidFill>
              </a:rPr>
              <a:t>stažiranja</a:t>
            </a:r>
            <a:r>
              <a:rPr lang="en-US" sz="3000" dirty="0">
                <a:solidFill>
                  <a:schemeClr val="tx1">
                    <a:alpha val="80000"/>
                  </a:schemeClr>
                </a:solidFill>
              </a:rPr>
              <a:t> </a:t>
            </a:r>
            <a:r>
              <a:rPr lang="en-US" sz="3000" dirty="0" err="1">
                <a:solidFill>
                  <a:schemeClr val="tx1">
                    <a:alpha val="80000"/>
                  </a:schemeClr>
                </a:solidFill>
              </a:rPr>
              <a:t>i</a:t>
            </a:r>
            <a:r>
              <a:rPr lang="en-US" sz="3000" dirty="0">
                <a:solidFill>
                  <a:schemeClr val="tx1">
                    <a:alpha val="80000"/>
                  </a:schemeClr>
                </a:solidFill>
              </a:rPr>
              <a:t> </a:t>
            </a:r>
            <a:r>
              <a:rPr lang="en-US" sz="3000" dirty="0" err="1">
                <a:solidFill>
                  <a:schemeClr val="tx1">
                    <a:alpha val="80000"/>
                  </a:schemeClr>
                </a:solidFill>
              </a:rPr>
              <a:t>zaposlenja</a:t>
            </a:r>
            <a:endParaRPr lang="en-US" sz="3000" dirty="0">
              <a:solidFill>
                <a:schemeClr val="tx1">
                  <a:alpha val="80000"/>
                </a:schemeClr>
              </a:solidFill>
            </a:endParaRPr>
          </a:p>
          <a:p>
            <a:r>
              <a:rPr lang="en-US" sz="3000" dirty="0" err="1">
                <a:solidFill>
                  <a:schemeClr val="tx1">
                    <a:alpha val="80000"/>
                  </a:schemeClr>
                </a:solidFill>
              </a:rPr>
              <a:t>Studira</a:t>
            </a:r>
            <a:r>
              <a:rPr lang="hr-HR" sz="3000" dirty="0">
                <a:solidFill>
                  <a:schemeClr val="tx1">
                    <a:alpha val="80000"/>
                  </a:schemeClr>
                </a:solidFill>
              </a:rPr>
              <a:t>nje </a:t>
            </a:r>
            <a:r>
              <a:rPr lang="en-US" sz="3000" dirty="0">
                <a:solidFill>
                  <a:schemeClr val="tx1">
                    <a:alpha val="80000"/>
                  </a:schemeClr>
                </a:solidFill>
              </a:rPr>
              <a:t>u </a:t>
            </a:r>
            <a:r>
              <a:rPr lang="en-US" sz="3000" dirty="0" err="1">
                <a:solidFill>
                  <a:schemeClr val="tx1">
                    <a:alpha val="80000"/>
                  </a:schemeClr>
                </a:solidFill>
              </a:rPr>
              <a:t>inozemstvu</a:t>
            </a:r>
            <a:endParaRPr lang="en-US" sz="3000" dirty="0">
              <a:solidFill>
                <a:schemeClr val="tx1">
                  <a:alpha val="80000"/>
                </a:schemeClr>
              </a:solidFill>
            </a:endParaRPr>
          </a:p>
          <a:p>
            <a:r>
              <a:rPr lang="en-US" sz="3000" dirty="0" err="1">
                <a:solidFill>
                  <a:schemeClr val="tx1">
                    <a:alpha val="80000"/>
                  </a:schemeClr>
                </a:solidFill>
              </a:rPr>
              <a:t>Putova</a:t>
            </a:r>
            <a:r>
              <a:rPr lang="hr-HR" sz="3000" dirty="0" err="1">
                <a:solidFill>
                  <a:schemeClr val="tx1">
                    <a:alpha val="80000"/>
                  </a:schemeClr>
                </a:solidFill>
              </a:rPr>
              <a:t>nja</a:t>
            </a:r>
            <a:endParaRPr lang="en-US" sz="3000" dirty="0">
              <a:solidFill>
                <a:schemeClr val="tx1">
                  <a:alpha val="80000"/>
                </a:schemeClr>
              </a:solidFill>
            </a:endParaRPr>
          </a:p>
          <a:p>
            <a:r>
              <a:rPr lang="en-US" sz="3000" dirty="0" err="1">
                <a:solidFill>
                  <a:schemeClr val="tx1">
                    <a:alpha val="80000"/>
                  </a:schemeClr>
                </a:solidFill>
              </a:rPr>
              <a:t>Iskustva</a:t>
            </a:r>
            <a:endParaRPr lang="en-US" sz="3000" dirty="0">
              <a:solidFill>
                <a:schemeClr val="tx1">
                  <a:alpha val="80000"/>
                </a:schemeClr>
              </a:solidFill>
            </a:endParaRPr>
          </a:p>
          <a:p>
            <a:r>
              <a:rPr lang="en-US" sz="3000" dirty="0" err="1">
                <a:solidFill>
                  <a:schemeClr val="tx1">
                    <a:alpha val="80000"/>
                  </a:schemeClr>
                </a:solidFill>
              </a:rPr>
              <a:t>Prijateljstva</a:t>
            </a:r>
            <a:endParaRPr lang="en-US" sz="3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575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Što mi je na putu?</a:t>
            </a:r>
            <a:endParaRPr lang="en-US" dirty="0"/>
          </a:p>
        </p:txBody>
      </p:sp>
    </p:spTree>
    <p:extLst>
      <p:ext uri="{BB962C8B-B14F-4D97-AF65-F5344CB8AC3E}">
        <p14:creationId xmlns:p14="http://schemas.microsoft.com/office/powerpoint/2010/main" val="3850871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p:cNvSpPr>
            <a:spLocks noGrp="1"/>
          </p:cNvSpPr>
          <p:nvPr>
            <p:ph type="ctrTitle"/>
          </p:nvPr>
        </p:nvSpPr>
        <p:spPr>
          <a:xfrm>
            <a:off x="4038600" y="1939159"/>
            <a:ext cx="7644627" cy="2751086"/>
          </a:xfrm>
        </p:spPr>
        <p:txBody>
          <a:bodyPr>
            <a:normAutofit/>
          </a:bodyPr>
          <a:lstStyle/>
          <a:p>
            <a:pPr algn="r"/>
            <a:r>
              <a:rPr lang="hr-HR" dirty="0"/>
              <a:t>Profesori</a:t>
            </a:r>
            <a:endParaRPr lang="en-US"/>
          </a:p>
        </p:txBody>
      </p:sp>
    </p:spTree>
    <p:extLst>
      <p:ext uri="{BB962C8B-B14F-4D97-AF65-F5344CB8AC3E}">
        <p14:creationId xmlns:p14="http://schemas.microsoft.com/office/powerpoint/2010/main" val="2899581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558489" cy="1325563"/>
          </a:xfrm>
        </p:spPr>
        <p:txBody>
          <a:bodyPr>
            <a:normAutofit/>
          </a:bodyPr>
          <a:lstStyle/>
          <a:p>
            <a:r>
              <a:rPr lang="hr-HR" dirty="0"/>
              <a:t>Profesori</a:t>
            </a:r>
            <a:endParaRPr lang="en-US"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558489" cy="4351338"/>
          </a:xfrm>
        </p:spPr>
        <p:txBody>
          <a:bodyPr>
            <a:normAutofit/>
          </a:bodyPr>
          <a:lstStyle/>
          <a:p>
            <a:r>
              <a:rPr lang="en-US" dirty="0" err="1"/>
              <a:t>Iskustvo</a:t>
            </a:r>
            <a:r>
              <a:rPr lang="en-US" dirty="0"/>
              <a:t> u </a:t>
            </a:r>
            <a:r>
              <a:rPr lang="en-US" dirty="0" err="1"/>
              <a:t>industriji</a:t>
            </a:r>
            <a:endParaRPr lang="en-US" dirty="0"/>
          </a:p>
          <a:p>
            <a:r>
              <a:rPr lang="en-US" dirty="0" err="1"/>
              <a:t>Iskustvo</a:t>
            </a:r>
            <a:r>
              <a:rPr lang="en-US" dirty="0"/>
              <a:t> u </a:t>
            </a:r>
            <a:r>
              <a:rPr lang="en-US" dirty="0" err="1"/>
              <a:t>nastavi</a:t>
            </a:r>
            <a:endParaRPr lang="en-US" dirty="0"/>
          </a:p>
          <a:p>
            <a:r>
              <a:rPr lang="en-US" dirty="0" err="1"/>
              <a:t>Istraživač</a:t>
            </a:r>
            <a:r>
              <a:rPr lang="hr-HR" dirty="0"/>
              <a:t>i</a:t>
            </a:r>
            <a:r>
              <a:rPr lang="en-US" dirty="0"/>
              <a:t> </a:t>
            </a:r>
            <a:r>
              <a:rPr lang="en-US" dirty="0" err="1"/>
              <a:t>i</a:t>
            </a:r>
            <a:r>
              <a:rPr lang="en-US" dirty="0"/>
              <a:t> </a:t>
            </a:r>
            <a:r>
              <a:rPr lang="en-US" dirty="0" err="1"/>
              <a:t>znanstvenici</a:t>
            </a:r>
            <a:endParaRPr lang="en-US" dirty="0"/>
          </a:p>
          <a:p>
            <a:r>
              <a:rPr lang="en-US" dirty="0" err="1"/>
              <a:t>Ljudi</a:t>
            </a:r>
            <a:r>
              <a:rPr lang="en-US" dirty="0"/>
              <a:t> </a:t>
            </a:r>
            <a:r>
              <a:rPr lang="en-US" dirty="0" err="1"/>
              <a:t>sa</a:t>
            </a:r>
            <a:r>
              <a:rPr lang="en-US" dirty="0"/>
              <a:t> </a:t>
            </a:r>
            <a:r>
              <a:rPr lang="en-US" dirty="0" err="1"/>
              <a:t>svojim</a:t>
            </a:r>
            <a:r>
              <a:rPr lang="en-US" dirty="0"/>
              <a:t> </a:t>
            </a:r>
            <a:r>
              <a:rPr lang="en-US" dirty="0" err="1"/>
              <a:t>privatnim</a:t>
            </a:r>
            <a:r>
              <a:rPr lang="en-US" dirty="0"/>
              <a:t> </a:t>
            </a:r>
            <a:r>
              <a:rPr lang="en-US" dirty="0" err="1"/>
              <a:t>život</a:t>
            </a:r>
            <a:r>
              <a:rPr lang="hr-HR" dirty="0"/>
              <a:t>ima</a:t>
            </a:r>
            <a:r>
              <a:rPr lang="en-US" dirty="0"/>
              <a:t>, </a:t>
            </a:r>
            <a:r>
              <a:rPr lang="en-US" dirty="0" err="1"/>
              <a:t>prijateljima</a:t>
            </a:r>
            <a:r>
              <a:rPr lang="en-US" dirty="0"/>
              <a:t>, </a:t>
            </a:r>
            <a:r>
              <a:rPr lang="en-US" dirty="0" err="1"/>
              <a:t>obiteljima</a:t>
            </a:r>
            <a:r>
              <a:rPr lang="en-US" dirty="0"/>
              <a:t>, </a:t>
            </a:r>
            <a:r>
              <a:rPr lang="en-US" dirty="0" err="1"/>
              <a:t>kućnim</a:t>
            </a:r>
            <a:r>
              <a:rPr lang="en-US" dirty="0"/>
              <a:t> </a:t>
            </a:r>
            <a:r>
              <a:rPr lang="en-US" dirty="0" err="1"/>
              <a:t>ljubimcima</a:t>
            </a:r>
            <a:r>
              <a:rPr lang="en-US" dirty="0"/>
              <a:t> </a:t>
            </a:r>
            <a:r>
              <a:rPr lang="en-US" dirty="0" err="1"/>
              <a:t>te</a:t>
            </a:r>
            <a:r>
              <a:rPr lang="en-US" dirty="0"/>
              <a:t> </a:t>
            </a:r>
            <a:r>
              <a:rPr lang="en-US" dirty="0" err="1"/>
              <a:t>strahovima</a:t>
            </a:r>
            <a:r>
              <a:rPr lang="en-US" dirty="0"/>
              <a:t> </a:t>
            </a:r>
            <a:r>
              <a:rPr lang="en-US" dirty="0" err="1"/>
              <a:t>i</a:t>
            </a:r>
            <a:r>
              <a:rPr lang="en-US" dirty="0"/>
              <a:t> </a:t>
            </a:r>
            <a:r>
              <a:rPr lang="en-US" dirty="0" err="1"/>
              <a:t>problemima</a:t>
            </a: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25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endParaRPr lang="en-US" dirty="0"/>
          </a:p>
          <a:p>
            <a:pPr marL="514350" indent="-514350">
              <a:buFont typeface="+mj-lt"/>
              <a:buAutoNum type="arabicPeriod"/>
            </a:pPr>
            <a:r>
              <a:rPr lang="en-US" dirty="0" err="1"/>
              <a:t>učiti</a:t>
            </a:r>
            <a:r>
              <a:rPr lang="en-US" dirty="0"/>
              <a:t> </a:t>
            </a:r>
            <a:r>
              <a:rPr lang="en-US" dirty="0" err="1"/>
              <a:t>na</a:t>
            </a:r>
            <a:r>
              <a:rPr lang="en-US" dirty="0"/>
              <a:t> </a:t>
            </a:r>
            <a:r>
              <a:rPr lang="en-US" dirty="0" err="1"/>
              <a:t>visokoj</a:t>
            </a:r>
            <a:r>
              <a:rPr lang="en-US" dirty="0"/>
              <a:t> </a:t>
            </a:r>
            <a:r>
              <a:rPr lang="en-US" dirty="0" err="1"/>
              <a:t>školi</a:t>
            </a:r>
            <a:r>
              <a:rPr lang="en-US" dirty="0"/>
              <a:t> </a:t>
            </a:r>
            <a:r>
              <a:rPr lang="en-US" dirty="0" err="1"/>
              <a:t>ili</a:t>
            </a:r>
            <a:r>
              <a:rPr lang="en-US" dirty="0"/>
              <a:t> </a:t>
            </a:r>
            <a:r>
              <a:rPr lang="en-US" dirty="0" err="1"/>
              <a:t>na</a:t>
            </a:r>
            <a:r>
              <a:rPr lang="en-US" dirty="0"/>
              <a:t> </a:t>
            </a:r>
            <a:r>
              <a:rPr lang="en-US" dirty="0" err="1"/>
              <a:t>fakultetu</a:t>
            </a:r>
            <a:endParaRPr lang="en-US" dirty="0"/>
          </a:p>
          <a:p>
            <a:pPr marL="514350" indent="-514350">
              <a:buFont typeface="+mj-lt"/>
              <a:buAutoNum type="arabicPeriod"/>
            </a:pPr>
            <a:r>
              <a:rPr lang="hr-HR" dirty="0"/>
              <a:t>t</a:t>
            </a:r>
            <a:r>
              <a:rPr lang="en-US" dirty="0" err="1"/>
              <a:t>emeljito</a:t>
            </a:r>
            <a:r>
              <a:rPr lang="en-US" dirty="0"/>
              <a:t> </a:t>
            </a:r>
            <a:r>
              <a:rPr lang="en-US" dirty="0" err="1"/>
              <a:t>proučavati</a:t>
            </a:r>
            <a:r>
              <a:rPr lang="en-US" dirty="0"/>
              <a:t>, </a:t>
            </a:r>
            <a:r>
              <a:rPr lang="en-US" dirty="0" err="1"/>
              <a:t>pristupiti</a:t>
            </a:r>
            <a:r>
              <a:rPr lang="en-US" dirty="0"/>
              <a:t> </a:t>
            </a:r>
            <a:r>
              <a:rPr lang="en-US" dirty="0" err="1"/>
              <a:t>čemu</a:t>
            </a:r>
            <a:r>
              <a:rPr lang="en-US" dirty="0"/>
              <a:t> </a:t>
            </a:r>
            <a:r>
              <a:rPr lang="en-US" dirty="0" err="1"/>
              <a:t>studijski</a:t>
            </a:r>
            <a:r>
              <a:rPr lang="en-US" dirty="0"/>
              <a:t>, </a:t>
            </a:r>
            <a:r>
              <a:rPr lang="en-US" dirty="0" err="1"/>
              <a:t>studiozno</a:t>
            </a:r>
            <a:r>
              <a:rPr lang="en-US" dirty="0"/>
              <a:t> se </a:t>
            </a:r>
            <a:r>
              <a:rPr lang="en-US" dirty="0" err="1"/>
              <a:t>baviti</a:t>
            </a:r>
            <a:r>
              <a:rPr lang="en-US" dirty="0"/>
              <a:t> </a:t>
            </a:r>
            <a:r>
              <a:rPr lang="en-US" dirty="0" err="1"/>
              <a:t>čime</a:t>
            </a:r>
            <a:endParaRPr lang="hr-HR" dirty="0"/>
          </a:p>
          <a:p>
            <a:pPr marL="0" indent="0">
              <a:buNone/>
            </a:pPr>
            <a:endParaRPr lang="hr-HR" dirty="0"/>
          </a:p>
          <a:p>
            <a:pPr marL="0" indent="0">
              <a:buNone/>
            </a:pPr>
            <a:r>
              <a:rPr lang="hr-HR" sz="2000" dirty="0"/>
              <a:t>(Hrvatski jezični portal, 2024)</a:t>
            </a:r>
          </a:p>
        </p:txBody>
      </p:sp>
    </p:spTree>
    <p:extLst>
      <p:ext uri="{BB962C8B-B14F-4D97-AF65-F5344CB8AC3E}">
        <p14:creationId xmlns:p14="http://schemas.microsoft.com/office/powerpoint/2010/main" val="2077613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hr-HR">
                <a:solidFill>
                  <a:srgbClr val="FFFFFF"/>
                </a:solidFill>
              </a:rPr>
              <a:t>Pitanja u učionici</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110000"/>
              </a:lnSpc>
            </a:pPr>
            <a:r>
              <a:rPr lang="en-US" dirty="0"/>
              <a:t>Ne </a:t>
            </a:r>
            <a:r>
              <a:rPr lang="en-US" dirty="0" err="1"/>
              <a:t>morate</a:t>
            </a:r>
            <a:r>
              <a:rPr lang="en-US" dirty="0"/>
              <a:t> </a:t>
            </a:r>
            <a:r>
              <a:rPr lang="en-US" dirty="0" err="1"/>
              <a:t>biti</a:t>
            </a:r>
            <a:r>
              <a:rPr lang="en-US" dirty="0"/>
              <a:t> </a:t>
            </a:r>
            <a:r>
              <a:rPr lang="en-US" dirty="0" err="1"/>
              <a:t>hrabri</a:t>
            </a:r>
            <a:r>
              <a:rPr lang="en-US" dirty="0"/>
              <a:t> da </a:t>
            </a:r>
            <a:r>
              <a:rPr lang="hr-HR" dirty="0"/>
              <a:t>biste </a:t>
            </a:r>
            <a:r>
              <a:rPr lang="en-US" dirty="0" err="1"/>
              <a:t>postav</a:t>
            </a:r>
            <a:r>
              <a:rPr lang="hr-HR" dirty="0"/>
              <a:t>ili </a:t>
            </a:r>
            <a:r>
              <a:rPr lang="en-US" dirty="0" err="1"/>
              <a:t>pitanja</a:t>
            </a:r>
            <a:endParaRPr lang="en-US" dirty="0"/>
          </a:p>
          <a:p>
            <a:pPr>
              <a:lnSpc>
                <a:spcPct val="110000"/>
              </a:lnSpc>
            </a:pPr>
            <a:r>
              <a:rPr lang="en-US" dirty="0" err="1"/>
              <a:t>Pitanje</a:t>
            </a:r>
            <a:r>
              <a:rPr lang="en-US" dirty="0"/>
              <a:t> </a:t>
            </a:r>
            <a:r>
              <a:rPr lang="en-US" dirty="0" err="1"/>
              <a:t>koje</a:t>
            </a:r>
            <a:r>
              <a:rPr lang="en-US" dirty="0"/>
              <a:t> </a:t>
            </a:r>
            <a:r>
              <a:rPr lang="en-US" dirty="0" err="1"/>
              <a:t>želite</a:t>
            </a:r>
            <a:r>
              <a:rPr lang="en-US" dirty="0"/>
              <a:t> </a:t>
            </a:r>
            <a:r>
              <a:rPr lang="en-US" dirty="0" err="1"/>
              <a:t>postaviti</a:t>
            </a:r>
            <a:r>
              <a:rPr lang="en-US" dirty="0"/>
              <a:t> </a:t>
            </a:r>
            <a:r>
              <a:rPr lang="en-US" dirty="0" err="1"/>
              <a:t>vjerojatno</a:t>
            </a:r>
            <a:r>
              <a:rPr lang="en-US" dirty="0"/>
              <a:t> je </a:t>
            </a:r>
            <a:r>
              <a:rPr lang="en-US" dirty="0" err="1"/>
              <a:t>isto</a:t>
            </a:r>
            <a:r>
              <a:rPr lang="en-US" dirty="0"/>
              <a:t> ono </a:t>
            </a:r>
            <a:r>
              <a:rPr lang="en-US" dirty="0" err="1"/>
              <a:t>koje</a:t>
            </a:r>
            <a:r>
              <a:rPr lang="en-US" dirty="0"/>
              <a:t> se </a:t>
            </a:r>
            <a:r>
              <a:rPr lang="en-US" dirty="0" err="1"/>
              <a:t>vaši</a:t>
            </a:r>
            <a:r>
              <a:rPr lang="en-US" dirty="0"/>
              <a:t> </a:t>
            </a:r>
            <a:r>
              <a:rPr lang="en-US" dirty="0" err="1"/>
              <a:t>kolege</a:t>
            </a:r>
            <a:r>
              <a:rPr lang="en-US" dirty="0"/>
              <a:t> </a:t>
            </a:r>
            <a:r>
              <a:rPr lang="en-US" dirty="0" err="1"/>
              <a:t>boje</a:t>
            </a:r>
            <a:r>
              <a:rPr lang="en-US" dirty="0"/>
              <a:t> </a:t>
            </a:r>
            <a:r>
              <a:rPr lang="en-US" dirty="0" err="1"/>
              <a:t>postaviti</a:t>
            </a:r>
            <a:endParaRPr lang="en-US" dirty="0"/>
          </a:p>
          <a:p>
            <a:pPr>
              <a:lnSpc>
                <a:spcPct val="110000"/>
              </a:lnSpc>
            </a:pPr>
            <a:r>
              <a:rPr lang="en-US" dirty="0" err="1"/>
              <a:t>Profesori</a:t>
            </a:r>
            <a:r>
              <a:rPr lang="en-US" dirty="0"/>
              <a:t> </a:t>
            </a:r>
            <a:r>
              <a:rPr lang="en-US" dirty="0" err="1"/>
              <a:t>cijene</a:t>
            </a:r>
            <a:r>
              <a:rPr lang="en-US" dirty="0"/>
              <a:t> </a:t>
            </a:r>
            <a:r>
              <a:rPr lang="en-US" dirty="0" err="1"/>
              <a:t>vašu</a:t>
            </a:r>
            <a:r>
              <a:rPr lang="en-US" dirty="0"/>
              <a:t> </a:t>
            </a:r>
            <a:r>
              <a:rPr lang="en-US" dirty="0" err="1"/>
              <a:t>hrabrost</a:t>
            </a:r>
            <a:r>
              <a:rPr lang="en-US" dirty="0"/>
              <a:t> </a:t>
            </a:r>
            <a:r>
              <a:rPr lang="en-US" dirty="0" err="1"/>
              <a:t>i</a:t>
            </a:r>
            <a:r>
              <a:rPr lang="en-US" dirty="0"/>
              <a:t> </a:t>
            </a:r>
            <a:r>
              <a:rPr lang="en-US" dirty="0" err="1"/>
              <a:t>podržat</a:t>
            </a:r>
            <a:r>
              <a:rPr lang="en-US" dirty="0"/>
              <a:t> </a:t>
            </a:r>
            <a:r>
              <a:rPr lang="en-US" dirty="0" err="1"/>
              <a:t>će</a:t>
            </a:r>
            <a:r>
              <a:rPr lang="en-US" dirty="0"/>
              <a:t> vas</a:t>
            </a:r>
          </a:p>
          <a:p>
            <a:pPr>
              <a:lnSpc>
                <a:spcPct val="110000"/>
              </a:lnSpc>
            </a:pPr>
            <a:r>
              <a:rPr lang="en-US" dirty="0"/>
              <a:t>“</a:t>
            </a:r>
            <a:r>
              <a:rPr lang="en-US" dirty="0" err="1"/>
              <a:t>Ispeci</a:t>
            </a:r>
            <a:r>
              <a:rPr lang="en-US" dirty="0"/>
              <a:t> pa </a:t>
            </a:r>
            <a:r>
              <a:rPr lang="en-US" dirty="0" err="1"/>
              <a:t>reci</a:t>
            </a:r>
            <a:r>
              <a:rPr lang="en-US" dirty="0"/>
              <a:t>” – </a:t>
            </a:r>
            <a:r>
              <a:rPr lang="en-US" dirty="0" err="1"/>
              <a:t>postavite</a:t>
            </a:r>
            <a:r>
              <a:rPr lang="en-US" dirty="0"/>
              <a:t> </a:t>
            </a:r>
            <a:r>
              <a:rPr lang="en-US" dirty="0" err="1"/>
              <a:t>pitanje</a:t>
            </a:r>
            <a:r>
              <a:rPr lang="en-US" dirty="0"/>
              <a:t> </a:t>
            </a:r>
            <a:r>
              <a:rPr lang="en-US" dirty="0" err="1"/>
              <a:t>prije</a:t>
            </a:r>
            <a:r>
              <a:rPr lang="en-US" dirty="0"/>
              <a:t> </a:t>
            </a:r>
            <a:r>
              <a:rPr lang="en-US" dirty="0" err="1"/>
              <a:t>nego</a:t>
            </a:r>
            <a:r>
              <a:rPr lang="en-US" dirty="0"/>
              <a:t> </a:t>
            </a:r>
            <a:r>
              <a:rPr lang="en-US" dirty="0" err="1"/>
              <a:t>što</a:t>
            </a:r>
            <a:r>
              <a:rPr lang="en-US" dirty="0"/>
              <a:t> </a:t>
            </a:r>
            <a:r>
              <a:rPr lang="en-US" dirty="0" err="1"/>
              <a:t>podignete</a:t>
            </a:r>
            <a:r>
              <a:rPr lang="en-US" dirty="0"/>
              <a:t> </a:t>
            </a:r>
            <a:r>
              <a:rPr lang="en-US" dirty="0" err="1"/>
              <a:t>ruku</a:t>
            </a:r>
            <a:endParaRPr lang="en-US" dirty="0"/>
          </a:p>
          <a:p>
            <a:pPr>
              <a:lnSpc>
                <a:spcPct val="110000"/>
              </a:lnSpc>
            </a:pPr>
            <a:r>
              <a:rPr lang="en-US" dirty="0" err="1"/>
              <a:t>Podignite</a:t>
            </a:r>
            <a:r>
              <a:rPr lang="en-US" dirty="0"/>
              <a:t> </a:t>
            </a:r>
            <a:r>
              <a:rPr lang="en-US" dirty="0" err="1"/>
              <a:t>ruku</a:t>
            </a:r>
            <a:r>
              <a:rPr lang="en-US" dirty="0"/>
              <a:t> </a:t>
            </a:r>
            <a:r>
              <a:rPr lang="en-US" dirty="0" err="1"/>
              <a:t>i</a:t>
            </a:r>
            <a:r>
              <a:rPr lang="en-US" dirty="0"/>
              <a:t> </a:t>
            </a:r>
            <a:r>
              <a:rPr lang="en-US" dirty="0" err="1"/>
              <a:t>postavite</a:t>
            </a:r>
            <a:r>
              <a:rPr lang="en-US" dirty="0"/>
              <a:t> </a:t>
            </a:r>
            <a:r>
              <a:rPr lang="en-US" dirty="0" err="1"/>
              <a:t>pitanje</a:t>
            </a:r>
            <a:endParaRPr lang="en-US" dirty="0"/>
          </a:p>
        </p:txBody>
      </p:sp>
    </p:spTree>
    <p:extLst>
      <p:ext uri="{BB962C8B-B14F-4D97-AF65-F5344CB8AC3E}">
        <p14:creationId xmlns:p14="http://schemas.microsoft.com/office/powerpoint/2010/main" val="2106771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hr-HR" dirty="0"/>
              <a:t>Pisana komunikacija</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err="1"/>
              <a:t>Uvijek</a:t>
            </a:r>
            <a:r>
              <a:rPr lang="en-US" dirty="0"/>
              <a:t> </a:t>
            </a:r>
            <a:r>
              <a:rPr lang="en-US" dirty="0" err="1"/>
              <a:t>budi</a:t>
            </a:r>
            <a:r>
              <a:rPr lang="hr-HR" dirty="0"/>
              <a:t>te</a:t>
            </a:r>
            <a:r>
              <a:rPr lang="en-US" dirty="0"/>
              <a:t> </a:t>
            </a:r>
            <a:r>
              <a:rPr lang="en-US" dirty="0" err="1"/>
              <a:t>pristoj</a:t>
            </a:r>
            <a:r>
              <a:rPr lang="hr-HR" dirty="0"/>
              <a:t>ni</a:t>
            </a:r>
            <a:endParaRPr lang="en-US" dirty="0"/>
          </a:p>
          <a:p>
            <a:r>
              <a:rPr lang="en-US" dirty="0" err="1"/>
              <a:t>Započnite</a:t>
            </a:r>
            <a:r>
              <a:rPr lang="en-US" dirty="0"/>
              <a:t> </a:t>
            </a:r>
            <a:r>
              <a:rPr lang="en-US" dirty="0" err="1"/>
              <a:t>razgovor</a:t>
            </a:r>
            <a:r>
              <a:rPr lang="en-US" dirty="0"/>
              <a:t> s </a:t>
            </a:r>
            <a:r>
              <a:rPr lang="hr-HR" dirty="0"/>
              <a:t>„</a:t>
            </a:r>
            <a:r>
              <a:rPr lang="en-US" dirty="0" err="1"/>
              <a:t>Dragi</a:t>
            </a:r>
            <a:r>
              <a:rPr lang="en-US" dirty="0"/>
              <a:t> @</a:t>
            </a:r>
            <a:r>
              <a:rPr lang="hr-HR" dirty="0"/>
              <a:t>profesor”</a:t>
            </a:r>
            <a:endParaRPr lang="en-US" dirty="0"/>
          </a:p>
          <a:p>
            <a:r>
              <a:rPr lang="en-US" dirty="0" err="1"/>
              <a:t>Pišite</a:t>
            </a:r>
            <a:r>
              <a:rPr lang="hr-HR" dirty="0"/>
              <a:t> o konkretnoj temi,</a:t>
            </a:r>
            <a:r>
              <a:rPr lang="en-US" dirty="0"/>
              <a:t> </a:t>
            </a:r>
            <a:r>
              <a:rPr lang="hr-HR" dirty="0"/>
              <a:t>koristite jasne </a:t>
            </a:r>
            <a:r>
              <a:rPr lang="en-US" dirty="0" err="1"/>
              <a:t>i</a:t>
            </a:r>
            <a:r>
              <a:rPr lang="en-US" dirty="0"/>
              <a:t> </a:t>
            </a:r>
            <a:r>
              <a:rPr lang="en-US" dirty="0" err="1"/>
              <a:t>kratke</a:t>
            </a:r>
            <a:r>
              <a:rPr lang="en-US" dirty="0"/>
              <a:t> </a:t>
            </a:r>
            <a:r>
              <a:rPr lang="en-US" dirty="0" err="1"/>
              <a:t>rečenice</a:t>
            </a:r>
            <a:endParaRPr lang="en-US" dirty="0"/>
          </a:p>
          <a:p>
            <a:r>
              <a:rPr lang="en-US" dirty="0" err="1"/>
              <a:t>Dajte</a:t>
            </a:r>
            <a:r>
              <a:rPr lang="en-US" dirty="0"/>
              <a:t> </a:t>
            </a:r>
            <a:r>
              <a:rPr lang="en-US" dirty="0" err="1"/>
              <a:t>kontekst</a:t>
            </a:r>
            <a:endParaRPr lang="en-US" dirty="0"/>
          </a:p>
          <a:p>
            <a:r>
              <a:rPr lang="en-US" dirty="0" err="1"/>
              <a:t>Strukturirajte</a:t>
            </a:r>
            <a:r>
              <a:rPr lang="en-US" dirty="0"/>
              <a:t> </a:t>
            </a:r>
            <a:r>
              <a:rPr lang="en-US" dirty="0" err="1"/>
              <a:t>poruku</a:t>
            </a:r>
            <a:r>
              <a:rPr lang="en-US" dirty="0"/>
              <a:t>, </a:t>
            </a:r>
            <a:r>
              <a:rPr lang="en-US" dirty="0" err="1"/>
              <a:t>koristite</a:t>
            </a:r>
            <a:r>
              <a:rPr lang="en-US" dirty="0"/>
              <a:t> </a:t>
            </a:r>
            <a:r>
              <a:rPr lang="en-US" dirty="0" err="1"/>
              <a:t>numeriranje</a:t>
            </a:r>
            <a:r>
              <a:rPr lang="en-US" dirty="0"/>
              <a:t> </a:t>
            </a:r>
            <a:r>
              <a:rPr lang="en-US" dirty="0" err="1"/>
              <a:t>ako</a:t>
            </a:r>
            <a:r>
              <a:rPr lang="en-US" dirty="0"/>
              <a:t> </a:t>
            </a:r>
            <a:r>
              <a:rPr lang="en-US" dirty="0" err="1"/>
              <a:t>postavljate</a:t>
            </a:r>
            <a:r>
              <a:rPr lang="en-US" dirty="0"/>
              <a:t> </a:t>
            </a:r>
            <a:r>
              <a:rPr lang="en-US" dirty="0" err="1"/>
              <a:t>više</a:t>
            </a:r>
            <a:r>
              <a:rPr lang="en-US" dirty="0"/>
              <a:t> </a:t>
            </a:r>
            <a:r>
              <a:rPr lang="en-US" dirty="0" err="1"/>
              <a:t>pitanja</a:t>
            </a:r>
            <a:endParaRPr lang="en-US" dirty="0"/>
          </a:p>
          <a:p>
            <a:r>
              <a:rPr lang="en-US" dirty="0"/>
              <a:t>Za</a:t>
            </a:r>
            <a:r>
              <a:rPr lang="hr-HR" dirty="0"/>
              <a:t>vršite</a:t>
            </a:r>
            <a:r>
              <a:rPr lang="en-US" dirty="0"/>
              <a:t> s "S </a:t>
            </a:r>
            <a:r>
              <a:rPr lang="en-US" dirty="0" err="1"/>
              <a:t>poštovanjem</a:t>
            </a:r>
            <a:r>
              <a:rPr lang="en-US" dirty="0"/>
              <a:t>..." </a:t>
            </a:r>
            <a:r>
              <a:rPr lang="en-US" dirty="0" err="1"/>
              <a:t>ili</a:t>
            </a:r>
            <a:r>
              <a:rPr lang="en-US" dirty="0"/>
              <a:t> </a:t>
            </a:r>
            <a:r>
              <a:rPr lang="hr-HR" dirty="0"/>
              <a:t>drugim izrazom</a:t>
            </a:r>
            <a:endParaRPr lang="en-US" dirty="0"/>
          </a:p>
        </p:txBody>
      </p:sp>
    </p:spTree>
    <p:extLst>
      <p:ext uri="{BB962C8B-B14F-4D97-AF65-F5344CB8AC3E}">
        <p14:creationId xmlns:p14="http://schemas.microsoft.com/office/powerpoint/2010/main" val="1031165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hr-HR" dirty="0"/>
              <a:t>Radno vrijeme</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err="1"/>
              <a:t>Neki</a:t>
            </a:r>
            <a:r>
              <a:rPr lang="en-US" dirty="0"/>
              <a:t> </a:t>
            </a:r>
            <a:r>
              <a:rPr lang="en-US" dirty="0" err="1"/>
              <a:t>profesori</a:t>
            </a:r>
            <a:r>
              <a:rPr lang="en-US" dirty="0"/>
              <a:t> </a:t>
            </a:r>
            <a:r>
              <a:rPr lang="en-US" dirty="0" err="1"/>
              <a:t>imaju</a:t>
            </a:r>
            <a:r>
              <a:rPr lang="en-US" dirty="0"/>
              <a:t> </a:t>
            </a:r>
            <a:r>
              <a:rPr lang="hr-HR" dirty="0"/>
              <a:t>definirano</a:t>
            </a:r>
            <a:r>
              <a:rPr lang="en-US" dirty="0"/>
              <a:t> </a:t>
            </a:r>
            <a:r>
              <a:rPr lang="en-US" dirty="0" err="1"/>
              <a:t>vrijeme</a:t>
            </a:r>
            <a:r>
              <a:rPr lang="en-US" dirty="0"/>
              <a:t> za </a:t>
            </a:r>
            <a:r>
              <a:rPr lang="en-US" dirty="0" err="1"/>
              <a:t>konzultacije</a:t>
            </a:r>
            <a:endParaRPr lang="en-US" dirty="0"/>
          </a:p>
          <a:p>
            <a:r>
              <a:rPr lang="en-US" dirty="0" err="1"/>
              <a:t>Uredsko</a:t>
            </a:r>
            <a:r>
              <a:rPr lang="hr-HR" dirty="0"/>
              <a:t> radno</a:t>
            </a:r>
            <a:r>
              <a:rPr lang="en-US" dirty="0"/>
              <a:t> </a:t>
            </a:r>
            <a:r>
              <a:rPr lang="en-US" dirty="0" err="1"/>
              <a:t>vrijeme</a:t>
            </a:r>
            <a:r>
              <a:rPr lang="en-US" dirty="0"/>
              <a:t> je </a:t>
            </a:r>
            <a:r>
              <a:rPr lang="en-US" dirty="0" err="1"/>
              <a:t>redovno</a:t>
            </a:r>
            <a:r>
              <a:rPr lang="en-US" dirty="0"/>
              <a:t> </a:t>
            </a:r>
            <a:r>
              <a:rPr lang="en-US" dirty="0" err="1"/>
              <a:t>vrijeme</a:t>
            </a:r>
            <a:r>
              <a:rPr lang="en-US" dirty="0"/>
              <a:t> </a:t>
            </a:r>
            <a:r>
              <a:rPr lang="en-US" dirty="0" err="1"/>
              <a:t>koje</a:t>
            </a:r>
            <a:r>
              <a:rPr lang="en-US" dirty="0"/>
              <a:t> </a:t>
            </a:r>
            <a:r>
              <a:rPr lang="en-US" dirty="0" err="1"/>
              <a:t>profesori</a:t>
            </a:r>
            <a:r>
              <a:rPr lang="en-US" dirty="0"/>
              <a:t> </a:t>
            </a:r>
            <a:r>
              <a:rPr lang="en-US" dirty="0" err="1"/>
              <a:t>rezerviraju</a:t>
            </a:r>
            <a:r>
              <a:rPr lang="en-US" dirty="0"/>
              <a:t> za </a:t>
            </a:r>
            <a:r>
              <a:rPr lang="en-US" dirty="0" err="1"/>
              <a:t>razgovore</a:t>
            </a:r>
            <a:r>
              <a:rPr lang="en-US" dirty="0"/>
              <a:t> </a:t>
            </a:r>
            <a:r>
              <a:rPr lang="en-US" dirty="0" err="1"/>
              <a:t>sa</a:t>
            </a:r>
            <a:r>
              <a:rPr lang="en-US" dirty="0"/>
              <a:t> </a:t>
            </a:r>
            <a:r>
              <a:rPr lang="en-US" dirty="0" err="1"/>
              <a:t>studentima</a:t>
            </a:r>
            <a:endParaRPr lang="en-US" dirty="0"/>
          </a:p>
          <a:p>
            <a:r>
              <a:rPr lang="hr-HR" dirty="0"/>
              <a:t>Dobro </a:t>
            </a:r>
            <a:r>
              <a:rPr lang="en-US" dirty="0"/>
              <a:t>je </a:t>
            </a:r>
            <a:r>
              <a:rPr lang="en-US" dirty="0" err="1"/>
              <a:t>unaprijed</a:t>
            </a:r>
            <a:r>
              <a:rPr lang="en-US" dirty="0"/>
              <a:t> </a:t>
            </a:r>
            <a:r>
              <a:rPr lang="en-US" dirty="0" err="1"/>
              <a:t>dogovoriti</a:t>
            </a:r>
            <a:r>
              <a:rPr lang="en-US" dirty="0"/>
              <a:t> </a:t>
            </a:r>
            <a:r>
              <a:rPr lang="en-US" dirty="0" err="1"/>
              <a:t>posjet</a:t>
            </a:r>
            <a:r>
              <a:rPr lang="en-US" dirty="0"/>
              <a:t> s</a:t>
            </a:r>
            <a:r>
              <a:rPr lang="hr-HR" dirty="0"/>
              <a:t> najavom</a:t>
            </a:r>
            <a:r>
              <a:rPr lang="en-US" dirty="0"/>
              <a:t> </a:t>
            </a:r>
            <a:r>
              <a:rPr lang="en-US" dirty="0" err="1"/>
              <a:t>tem</a:t>
            </a:r>
            <a:r>
              <a:rPr lang="hr-HR" dirty="0"/>
              <a:t>e</a:t>
            </a:r>
            <a:r>
              <a:rPr lang="en-US" dirty="0"/>
              <a:t> o </a:t>
            </a:r>
            <a:r>
              <a:rPr lang="en-US" dirty="0" err="1"/>
              <a:t>kojoj</a:t>
            </a:r>
            <a:r>
              <a:rPr lang="en-US" dirty="0"/>
              <a:t> </a:t>
            </a:r>
            <a:r>
              <a:rPr lang="en-US" dirty="0" err="1"/>
              <a:t>želite</a:t>
            </a:r>
            <a:r>
              <a:rPr lang="en-US" dirty="0"/>
              <a:t> </a:t>
            </a:r>
            <a:r>
              <a:rPr lang="en-US" dirty="0" err="1"/>
              <a:t>razgovarati</a:t>
            </a:r>
            <a:r>
              <a:rPr lang="hr-HR" dirty="0"/>
              <a:t> (jednako vrijedi i za gostujuće profesore)</a:t>
            </a:r>
            <a:endParaRPr lang="en-US" dirty="0"/>
          </a:p>
        </p:txBody>
      </p:sp>
    </p:spTree>
    <p:extLst>
      <p:ext uri="{BB962C8B-B14F-4D97-AF65-F5344CB8AC3E}">
        <p14:creationId xmlns:p14="http://schemas.microsoft.com/office/powerpoint/2010/main" val="3963179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Dostupni termini</a:t>
            </a:r>
            <a:endParaRPr lang="en-US" dirty="0"/>
          </a:p>
        </p:txBody>
      </p:sp>
      <p:sp>
        <p:nvSpPr>
          <p:cNvPr id="3" name="Content Placeholder 2"/>
          <p:cNvSpPr>
            <a:spLocks noGrp="1"/>
          </p:cNvSpPr>
          <p:nvPr>
            <p:ph idx="1"/>
          </p:nvPr>
        </p:nvSpPr>
        <p:spPr/>
        <p:txBody>
          <a:bodyPr>
            <a:normAutofit/>
          </a:bodyPr>
          <a:lstStyle/>
          <a:p>
            <a:r>
              <a:rPr lang="en-US" dirty="0" err="1"/>
              <a:t>Neki</a:t>
            </a:r>
            <a:r>
              <a:rPr lang="en-US" dirty="0"/>
              <a:t> </a:t>
            </a:r>
            <a:r>
              <a:rPr lang="en-US" dirty="0" err="1"/>
              <a:t>profesori</a:t>
            </a:r>
            <a:r>
              <a:rPr lang="en-US" dirty="0"/>
              <a:t> </a:t>
            </a:r>
            <a:r>
              <a:rPr lang="en-US" dirty="0" err="1"/>
              <a:t>preferiraju</a:t>
            </a:r>
            <a:r>
              <a:rPr lang="en-US" dirty="0"/>
              <a:t> </a:t>
            </a:r>
            <a:r>
              <a:rPr lang="en-US" dirty="0" err="1"/>
              <a:t>dogovorene</a:t>
            </a:r>
            <a:r>
              <a:rPr lang="en-US" dirty="0"/>
              <a:t> </a:t>
            </a:r>
            <a:r>
              <a:rPr lang="en-US" dirty="0" err="1"/>
              <a:t>sastanke</a:t>
            </a:r>
            <a:r>
              <a:rPr lang="en-US" dirty="0"/>
              <a:t> </a:t>
            </a:r>
            <a:r>
              <a:rPr lang="en-US" dirty="0" err="1"/>
              <a:t>umjesto</a:t>
            </a:r>
            <a:r>
              <a:rPr lang="en-US" dirty="0"/>
              <a:t> </a:t>
            </a:r>
            <a:r>
              <a:rPr lang="hr-HR" dirty="0"/>
              <a:t>onih za vrijeme </a:t>
            </a:r>
            <a:r>
              <a:rPr lang="en-US" dirty="0" err="1"/>
              <a:t>radnog</a:t>
            </a:r>
            <a:r>
              <a:rPr lang="en-US" dirty="0"/>
              <a:t> </a:t>
            </a:r>
            <a:r>
              <a:rPr lang="en-US" dirty="0" err="1"/>
              <a:t>vremena</a:t>
            </a:r>
            <a:endParaRPr lang="en-US" dirty="0"/>
          </a:p>
          <a:p>
            <a:r>
              <a:rPr lang="en-US" dirty="0" err="1"/>
              <a:t>Obratite</a:t>
            </a:r>
            <a:r>
              <a:rPr lang="en-US" dirty="0"/>
              <a:t> se </a:t>
            </a:r>
            <a:r>
              <a:rPr lang="en-US" dirty="0" err="1"/>
              <a:t>profesorima</a:t>
            </a:r>
            <a:r>
              <a:rPr lang="en-US" dirty="0"/>
              <a:t> </a:t>
            </a:r>
            <a:r>
              <a:rPr lang="en-US" dirty="0" err="1"/>
              <a:t>na</a:t>
            </a:r>
            <a:r>
              <a:rPr lang="en-US" dirty="0"/>
              <a:t> </a:t>
            </a:r>
            <a:r>
              <a:rPr lang="en-US" dirty="0" err="1"/>
              <a:t>predavanju</a:t>
            </a:r>
            <a:r>
              <a:rPr lang="en-US" dirty="0"/>
              <a:t> </a:t>
            </a:r>
            <a:r>
              <a:rPr lang="en-US" dirty="0" err="1"/>
              <a:t>ili</a:t>
            </a:r>
            <a:r>
              <a:rPr lang="en-US" dirty="0"/>
              <a:t> </a:t>
            </a:r>
            <a:r>
              <a:rPr lang="en-US" dirty="0" err="1"/>
              <a:t>putem</a:t>
            </a:r>
            <a:r>
              <a:rPr lang="en-US" dirty="0"/>
              <a:t> e</a:t>
            </a:r>
            <a:r>
              <a:rPr lang="hr-HR" dirty="0"/>
              <a:t>-maila</a:t>
            </a:r>
            <a:r>
              <a:rPr lang="en-US" dirty="0"/>
              <a:t> </a:t>
            </a:r>
            <a:r>
              <a:rPr lang="en-US" dirty="0" err="1"/>
              <a:t>ili</a:t>
            </a:r>
            <a:r>
              <a:rPr lang="en-US" dirty="0"/>
              <a:t> </a:t>
            </a:r>
            <a:r>
              <a:rPr lang="en-US" dirty="0" err="1"/>
              <a:t>chata</a:t>
            </a:r>
            <a:r>
              <a:rPr lang="en-US" dirty="0"/>
              <a:t> </a:t>
            </a:r>
            <a:r>
              <a:rPr lang="en-US" dirty="0" err="1"/>
              <a:t>i</a:t>
            </a:r>
            <a:r>
              <a:rPr lang="en-US" dirty="0"/>
              <a:t> </a:t>
            </a:r>
            <a:r>
              <a:rPr lang="en-US" dirty="0" err="1"/>
              <a:t>zatražite</a:t>
            </a:r>
            <a:r>
              <a:rPr lang="en-US" dirty="0"/>
              <a:t> </a:t>
            </a:r>
            <a:r>
              <a:rPr lang="en-US" dirty="0" err="1"/>
              <a:t>termin</a:t>
            </a:r>
            <a:endParaRPr lang="en-US" dirty="0"/>
          </a:p>
          <a:p>
            <a:r>
              <a:rPr lang="en-US" dirty="0" err="1"/>
              <a:t>Možete</a:t>
            </a:r>
            <a:r>
              <a:rPr lang="en-US" dirty="0"/>
              <a:t> </a:t>
            </a:r>
            <a:r>
              <a:rPr lang="en-US" dirty="0" err="1"/>
              <a:t>predložiti</a:t>
            </a:r>
            <a:r>
              <a:rPr lang="en-US" dirty="0"/>
              <a:t> </a:t>
            </a:r>
            <a:r>
              <a:rPr lang="en-US" dirty="0" err="1"/>
              <a:t>vrijeme</a:t>
            </a:r>
            <a:r>
              <a:rPr lang="en-US" dirty="0"/>
              <a:t> </a:t>
            </a:r>
            <a:r>
              <a:rPr lang="en-US" dirty="0" err="1"/>
              <a:t>i</a:t>
            </a:r>
            <a:r>
              <a:rPr lang="en-US" dirty="0"/>
              <a:t> dan </a:t>
            </a:r>
            <a:r>
              <a:rPr lang="en-US" dirty="0" err="1"/>
              <a:t>kada</a:t>
            </a:r>
            <a:r>
              <a:rPr lang="en-US" dirty="0"/>
              <a:t> </a:t>
            </a:r>
            <a:r>
              <a:rPr lang="hr-HR" dirty="0"/>
              <a:t>ste </a:t>
            </a:r>
            <a:r>
              <a:rPr lang="en-US" dirty="0" err="1"/>
              <a:t>na</a:t>
            </a:r>
            <a:r>
              <a:rPr lang="en-US" dirty="0"/>
              <a:t> </a:t>
            </a:r>
            <a:r>
              <a:rPr lang="en-US" dirty="0" err="1"/>
              <a:t>fakultet</a:t>
            </a:r>
            <a:r>
              <a:rPr lang="hr-HR" dirty="0"/>
              <a:t>u</a:t>
            </a:r>
            <a:endParaRPr lang="en-US" dirty="0"/>
          </a:p>
          <a:p>
            <a:r>
              <a:rPr lang="en-US" dirty="0" err="1"/>
              <a:t>Uvijek</a:t>
            </a:r>
            <a:r>
              <a:rPr lang="en-US" dirty="0"/>
              <a:t> </a:t>
            </a:r>
            <a:r>
              <a:rPr lang="en-US" dirty="0" err="1"/>
              <a:t>navedite</a:t>
            </a:r>
            <a:r>
              <a:rPr lang="en-US" dirty="0"/>
              <a:t> </a:t>
            </a:r>
            <a:r>
              <a:rPr lang="en-US" dirty="0" err="1"/>
              <a:t>teme</a:t>
            </a:r>
            <a:r>
              <a:rPr lang="en-US" dirty="0"/>
              <a:t> o </a:t>
            </a:r>
            <a:r>
              <a:rPr lang="en-US" dirty="0" err="1"/>
              <a:t>kojima</a:t>
            </a:r>
            <a:r>
              <a:rPr lang="en-US" dirty="0"/>
              <a:t> </a:t>
            </a:r>
            <a:r>
              <a:rPr lang="en-US" dirty="0" err="1"/>
              <a:t>biste</a:t>
            </a:r>
            <a:r>
              <a:rPr lang="en-US" dirty="0"/>
              <a:t> </a:t>
            </a:r>
            <a:r>
              <a:rPr lang="en-US" dirty="0" err="1"/>
              <a:t>željeli</a:t>
            </a:r>
            <a:r>
              <a:rPr lang="en-US" dirty="0"/>
              <a:t> </a:t>
            </a:r>
            <a:r>
              <a:rPr lang="en-US" dirty="0" err="1"/>
              <a:t>razgovarati</a:t>
            </a:r>
            <a:r>
              <a:rPr lang="en-US" dirty="0"/>
              <a:t> </a:t>
            </a:r>
            <a:r>
              <a:rPr lang="en-US" dirty="0" err="1"/>
              <a:t>kako</a:t>
            </a:r>
            <a:r>
              <a:rPr lang="en-US" dirty="0"/>
              <a:t> bi </a:t>
            </a:r>
            <a:r>
              <a:rPr lang="en-US" dirty="0" err="1"/>
              <a:t>profesor</a:t>
            </a:r>
            <a:r>
              <a:rPr lang="en-US" dirty="0"/>
              <a:t> </a:t>
            </a:r>
            <a:r>
              <a:rPr lang="en-US" dirty="0" err="1"/>
              <a:t>mogao</a:t>
            </a:r>
            <a:r>
              <a:rPr lang="en-US" dirty="0"/>
              <a:t> </a:t>
            </a:r>
            <a:r>
              <a:rPr lang="en-US" dirty="0" err="1"/>
              <a:t>prikladno</a:t>
            </a:r>
            <a:r>
              <a:rPr lang="en-US" dirty="0"/>
              <a:t> </a:t>
            </a:r>
            <a:r>
              <a:rPr lang="hr-HR" dirty="0"/>
              <a:t>planirati</a:t>
            </a:r>
            <a:r>
              <a:rPr lang="en-US" dirty="0"/>
              <a:t> </a:t>
            </a:r>
            <a:r>
              <a:rPr lang="en-US" dirty="0" err="1"/>
              <a:t>vaš</a:t>
            </a:r>
            <a:r>
              <a:rPr lang="en-US" dirty="0"/>
              <a:t> </a:t>
            </a:r>
            <a:r>
              <a:rPr lang="en-US" dirty="0" err="1"/>
              <a:t>posjet</a:t>
            </a:r>
            <a:endParaRPr lang="en-US" dirty="0"/>
          </a:p>
        </p:txBody>
      </p:sp>
    </p:spTree>
    <p:extLst>
      <p:ext uri="{BB962C8B-B14F-4D97-AF65-F5344CB8AC3E}">
        <p14:creationId xmlns:p14="http://schemas.microsoft.com/office/powerpoint/2010/main" val="2523745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543405" cy="1188720"/>
          </a:xfrm>
        </p:spPr>
        <p:txBody>
          <a:bodyPr>
            <a:normAutofit/>
          </a:bodyPr>
          <a:lstStyle/>
          <a:p>
            <a:br>
              <a:rPr lang="en-US">
                <a:solidFill>
                  <a:schemeClr val="tx1">
                    <a:lumMod val="85000"/>
                    <a:lumOff val="15000"/>
                  </a:schemeClr>
                </a:solidFill>
              </a:rPr>
            </a:br>
            <a:r>
              <a:rPr lang="en-US">
                <a:solidFill>
                  <a:schemeClr val="tx1">
                    <a:lumMod val="85000"/>
                    <a:lumOff val="15000"/>
                  </a:schemeClr>
                </a:solidFill>
              </a:rPr>
              <a:t>Upućivanje pristojnih zahtjeva</a:t>
            </a:r>
          </a:p>
        </p:txBody>
      </p:sp>
      <p:sp>
        <p:nvSpPr>
          <p:cNvPr id="3" name="Content Placeholder 2"/>
          <p:cNvSpPr>
            <a:spLocks noGrp="1"/>
          </p:cNvSpPr>
          <p:nvPr>
            <p:ph idx="1"/>
          </p:nvPr>
        </p:nvSpPr>
        <p:spPr>
          <a:xfrm>
            <a:off x="1957987" y="2431765"/>
            <a:ext cx="8276026" cy="3320031"/>
          </a:xfrm>
        </p:spPr>
        <p:txBody>
          <a:bodyPr anchor="ctr">
            <a:normAutofit/>
          </a:bodyPr>
          <a:lstStyle/>
          <a:p>
            <a:pPr marL="0" indent="0">
              <a:buNone/>
            </a:pPr>
            <a:r>
              <a:rPr lang="en-US" sz="2000" i="1" dirty="0">
                <a:solidFill>
                  <a:schemeClr val="tx1">
                    <a:lumMod val="85000"/>
                    <a:lumOff val="15000"/>
                  </a:schemeClr>
                </a:solidFill>
              </a:rPr>
              <a:t>“</a:t>
            </a:r>
            <a:r>
              <a:rPr lang="hr-HR" sz="2000" i="1" dirty="0">
                <a:solidFill>
                  <a:schemeClr val="tx1">
                    <a:lumMod val="85000"/>
                    <a:lumOff val="15000"/>
                  </a:schemeClr>
                </a:solidFill>
              </a:rPr>
              <a:t>Imam rok za tri rada istoga dana i stvarno bih volio dati sve od sebe. Bi li Vas mogao zamoliti za još dan produženja roka? Također, imam pregled kod liječnika koji je u vrijeme Vaše nastave. Bi li bilo u redu da zamolim svog kolegu da vodi bilješke umjesto mene?”</a:t>
            </a:r>
            <a:endParaRPr lang="en-US"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709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916632" cy="1188720"/>
          </a:xfrm>
        </p:spPr>
        <p:txBody>
          <a:bodyPr>
            <a:normAutofit/>
          </a:bodyPr>
          <a:lstStyle/>
          <a:p>
            <a:r>
              <a:rPr lang="hr-HR">
                <a:solidFill>
                  <a:schemeClr val="tx1">
                    <a:lumMod val="85000"/>
                    <a:lumOff val="15000"/>
                  </a:schemeClr>
                </a:solidFill>
              </a:rPr>
              <a:t>Tražiti pojašnjenja</a:t>
            </a:r>
            <a:endParaRPr lang="en-US">
              <a:solidFill>
                <a:schemeClr val="tx1">
                  <a:lumMod val="85000"/>
                  <a:lumOff val="15000"/>
                </a:schemeClr>
              </a:solidFill>
            </a:endParaRPr>
          </a:p>
        </p:txBody>
      </p:sp>
      <p:sp>
        <p:nvSpPr>
          <p:cNvPr id="3" name="Content Placeholder 2"/>
          <p:cNvSpPr>
            <a:spLocks noGrp="1"/>
          </p:cNvSpPr>
          <p:nvPr>
            <p:ph idx="1"/>
          </p:nvPr>
        </p:nvSpPr>
        <p:spPr>
          <a:xfrm>
            <a:off x="1957987" y="2431767"/>
            <a:ext cx="8276026" cy="3685156"/>
          </a:xfrm>
        </p:spPr>
        <p:txBody>
          <a:bodyPr anchor="ctr">
            <a:normAutofit/>
          </a:bodyPr>
          <a:lstStyle/>
          <a:p>
            <a:pPr marL="0" indent="0">
              <a:buNone/>
            </a:pPr>
            <a:r>
              <a:rPr lang="hr-HR" sz="2000" i="1" dirty="0">
                <a:solidFill>
                  <a:schemeClr val="tx1">
                    <a:lumMod val="85000"/>
                    <a:lumOff val="15000"/>
                  </a:schemeClr>
                </a:solidFill>
              </a:rPr>
              <a:t>Žao mi je</a:t>
            </a:r>
            <a:r>
              <a:rPr lang="en-US" sz="2000" i="1" dirty="0">
                <a:solidFill>
                  <a:schemeClr val="tx1">
                    <a:lumMod val="85000"/>
                    <a:lumOff val="15000"/>
                  </a:schemeClr>
                </a:solidFill>
              </a:rPr>
              <a:t>. </a:t>
            </a:r>
            <a:r>
              <a:rPr lang="hr-HR" sz="2000" i="1" dirty="0">
                <a:solidFill>
                  <a:schemeClr val="tx1">
                    <a:lumMod val="85000"/>
                    <a:lumOff val="15000"/>
                  </a:schemeClr>
                </a:solidFill>
              </a:rPr>
              <a:t>Nisam siguran da razumijem o čemu govorite</a:t>
            </a:r>
            <a:r>
              <a:rPr lang="en-US" sz="2000" i="1" dirty="0">
                <a:solidFill>
                  <a:schemeClr val="tx1">
                    <a:lumMod val="85000"/>
                    <a:lumOff val="15000"/>
                  </a:schemeClr>
                </a:solidFill>
              </a:rPr>
              <a:t>.”</a:t>
            </a:r>
            <a:br>
              <a:rPr lang="en-US" sz="2000" i="1" dirty="0">
                <a:solidFill>
                  <a:schemeClr val="tx1">
                    <a:lumMod val="85000"/>
                    <a:lumOff val="15000"/>
                  </a:schemeClr>
                </a:solidFill>
              </a:rPr>
            </a:br>
            <a:r>
              <a:rPr lang="en-US" sz="2000" i="1" dirty="0">
                <a:solidFill>
                  <a:schemeClr val="tx1">
                    <a:lumMod val="85000"/>
                    <a:lumOff val="15000"/>
                  </a:schemeClr>
                </a:solidFill>
              </a:rPr>
              <a:t>“</a:t>
            </a:r>
            <a:r>
              <a:rPr lang="hr-HR" sz="2000" i="1" dirty="0">
                <a:solidFill>
                  <a:schemeClr val="tx1">
                    <a:lumMod val="85000"/>
                    <a:lumOff val="15000"/>
                  </a:schemeClr>
                </a:solidFill>
              </a:rPr>
              <a:t>Ispričavam se</a:t>
            </a:r>
            <a:r>
              <a:rPr lang="en-US" sz="2000" i="1" dirty="0">
                <a:solidFill>
                  <a:schemeClr val="tx1">
                    <a:lumMod val="85000"/>
                    <a:lumOff val="15000"/>
                  </a:schemeClr>
                </a:solidFill>
              </a:rPr>
              <a:t>. </a:t>
            </a:r>
            <a:r>
              <a:rPr lang="en-US" sz="2000" i="1" dirty="0" err="1">
                <a:solidFill>
                  <a:schemeClr val="tx1">
                    <a:lumMod val="85000"/>
                    <a:lumOff val="15000"/>
                  </a:schemeClr>
                </a:solidFill>
              </a:rPr>
              <a:t>Biste</a:t>
            </a:r>
            <a:r>
              <a:rPr lang="en-US" sz="2000" i="1" dirty="0">
                <a:solidFill>
                  <a:schemeClr val="tx1">
                    <a:lumMod val="85000"/>
                    <a:lumOff val="15000"/>
                  </a:schemeClr>
                </a:solidFill>
              </a:rPr>
              <a:t> li </a:t>
            </a:r>
            <a:r>
              <a:rPr lang="en-US" sz="2000" i="1" dirty="0" err="1">
                <a:solidFill>
                  <a:schemeClr val="tx1">
                    <a:lumMod val="85000"/>
                    <a:lumOff val="15000"/>
                  </a:schemeClr>
                </a:solidFill>
              </a:rPr>
              <a:t>mogli</a:t>
            </a:r>
            <a:r>
              <a:rPr lang="en-US" sz="2000" i="1" dirty="0">
                <a:solidFill>
                  <a:schemeClr val="tx1">
                    <a:lumMod val="85000"/>
                    <a:lumOff val="15000"/>
                  </a:schemeClr>
                </a:solidFill>
              </a:rPr>
              <a:t> </a:t>
            </a:r>
            <a:r>
              <a:rPr lang="en-US" sz="2000" i="1" dirty="0" err="1">
                <a:solidFill>
                  <a:schemeClr val="tx1">
                    <a:lumMod val="85000"/>
                    <a:lumOff val="15000"/>
                  </a:schemeClr>
                </a:solidFill>
              </a:rPr>
              <a:t>još</a:t>
            </a:r>
            <a:r>
              <a:rPr lang="en-US" sz="2000" i="1" dirty="0">
                <a:solidFill>
                  <a:schemeClr val="tx1">
                    <a:lumMod val="85000"/>
                    <a:lumOff val="15000"/>
                  </a:schemeClr>
                </a:solidFill>
              </a:rPr>
              <a:t> </a:t>
            </a:r>
            <a:r>
              <a:rPr lang="en-US" sz="2000" i="1" dirty="0" err="1">
                <a:solidFill>
                  <a:schemeClr val="tx1">
                    <a:lumMod val="85000"/>
                    <a:lumOff val="15000"/>
                  </a:schemeClr>
                </a:solidFill>
              </a:rPr>
              <a:t>jednom</a:t>
            </a:r>
            <a:r>
              <a:rPr lang="en-US" sz="2000" i="1" dirty="0">
                <a:solidFill>
                  <a:schemeClr val="tx1">
                    <a:lumMod val="85000"/>
                    <a:lumOff val="15000"/>
                  </a:schemeClr>
                </a:solidFill>
              </a:rPr>
              <a:t> </a:t>
            </a:r>
            <a:r>
              <a:rPr lang="en-US" sz="2000" i="1" dirty="0" err="1">
                <a:solidFill>
                  <a:schemeClr val="tx1">
                    <a:lumMod val="85000"/>
                    <a:lumOff val="15000"/>
                  </a:schemeClr>
                </a:solidFill>
              </a:rPr>
              <a:t>objasniti</a:t>
            </a:r>
            <a:r>
              <a:rPr lang="en-US" sz="2000" i="1" dirty="0">
                <a:solidFill>
                  <a:schemeClr val="tx1">
                    <a:lumMod val="85000"/>
                    <a:lumOff val="15000"/>
                  </a:schemeClr>
                </a:solidFill>
              </a:rPr>
              <a:t> </a:t>
            </a:r>
            <a:r>
              <a:rPr lang="en-US" sz="2000" i="1" dirty="0" err="1">
                <a:solidFill>
                  <a:schemeClr val="tx1">
                    <a:lumMod val="85000"/>
                    <a:lumOff val="15000"/>
                  </a:schemeClr>
                </a:solidFill>
              </a:rPr>
              <a:t>posljednju</a:t>
            </a:r>
            <a:r>
              <a:rPr lang="en-US" sz="2000" i="1" dirty="0">
                <a:solidFill>
                  <a:schemeClr val="tx1">
                    <a:lumMod val="85000"/>
                    <a:lumOff val="15000"/>
                  </a:schemeClr>
                </a:solidFill>
              </a:rPr>
              <a:t> </a:t>
            </a:r>
            <a:r>
              <a:rPr lang="en-US" sz="2000" i="1" dirty="0" err="1">
                <a:solidFill>
                  <a:schemeClr val="tx1">
                    <a:lumMod val="85000"/>
                    <a:lumOff val="15000"/>
                  </a:schemeClr>
                </a:solidFill>
              </a:rPr>
              <a:t>točku</a:t>
            </a:r>
            <a:r>
              <a:rPr lang="en-US" sz="2000" i="1" dirty="0">
                <a:solidFill>
                  <a:schemeClr val="tx1">
                    <a:lumMod val="85000"/>
                    <a:lumOff val="15000"/>
                  </a:schemeClr>
                </a:solidFill>
              </a:rPr>
              <a:t>?”</a:t>
            </a:r>
            <a:br>
              <a:rPr lang="en-US" sz="2000" i="1" dirty="0">
                <a:solidFill>
                  <a:schemeClr val="tx1">
                    <a:lumMod val="85000"/>
                    <a:lumOff val="15000"/>
                  </a:schemeClr>
                </a:solidFill>
              </a:rPr>
            </a:br>
            <a:r>
              <a:rPr lang="en-US" sz="2000" i="1" dirty="0">
                <a:solidFill>
                  <a:schemeClr val="tx1">
                    <a:lumMod val="85000"/>
                    <a:lumOff val="15000"/>
                  </a:schemeClr>
                </a:solidFill>
              </a:rPr>
              <a:t>“</a:t>
            </a:r>
            <a:r>
              <a:rPr lang="pt-BR" sz="2000" i="1" dirty="0">
                <a:solidFill>
                  <a:schemeClr val="tx1">
                    <a:lumMod val="85000"/>
                    <a:lumOff val="15000"/>
                  </a:schemeClr>
                </a:solidFill>
              </a:rPr>
              <a:t>Dopustite da se uvjerim da sam vas dobro razumio. Vi kažete</a:t>
            </a:r>
            <a:r>
              <a:rPr lang="hr-HR" sz="2000" i="1" dirty="0">
                <a:solidFill>
                  <a:schemeClr val="tx1">
                    <a:lumMod val="85000"/>
                    <a:lumOff val="15000"/>
                  </a:schemeClr>
                </a:solidFill>
              </a:rPr>
              <a:t> da</a:t>
            </a:r>
            <a:r>
              <a:rPr lang="en-US" sz="2000" i="1" dirty="0">
                <a:solidFill>
                  <a:schemeClr val="tx1">
                    <a:lumMod val="85000"/>
                    <a:lumOff val="15000"/>
                  </a:schemeClr>
                </a:solidFill>
              </a:rPr>
              <a:t>…”</a:t>
            </a:r>
            <a:endParaRPr lang="en-US" sz="2000" dirty="0">
              <a:solidFill>
                <a:schemeClr val="tx1">
                  <a:lumMod val="85000"/>
                  <a:lumOff val="15000"/>
                </a:schemeClr>
              </a:solidFill>
            </a:endParaRPr>
          </a:p>
        </p:txBody>
      </p:sp>
    </p:spTree>
    <p:extLst>
      <p:ext uri="{BB962C8B-B14F-4D97-AF65-F5344CB8AC3E}">
        <p14:creationId xmlns:p14="http://schemas.microsoft.com/office/powerpoint/2010/main" val="1550033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543405" cy="1188720"/>
          </a:xfrm>
        </p:spPr>
        <p:txBody>
          <a:bodyPr>
            <a:normAutofit/>
          </a:bodyPr>
          <a:lstStyle/>
          <a:p>
            <a:r>
              <a:rPr lang="hr-HR">
                <a:solidFill>
                  <a:schemeClr val="tx1">
                    <a:lumMod val="85000"/>
                    <a:lumOff val="15000"/>
                  </a:schemeClr>
                </a:solidFill>
              </a:rPr>
              <a:t>Tražiti povratnu informaciju</a:t>
            </a:r>
            <a:endParaRPr lang="en-US">
              <a:solidFill>
                <a:schemeClr val="tx1">
                  <a:lumMod val="85000"/>
                  <a:lumOff val="15000"/>
                </a:schemeClr>
              </a:solidFill>
            </a:endParaRPr>
          </a:p>
        </p:txBody>
      </p:sp>
      <p:sp>
        <p:nvSpPr>
          <p:cNvPr id="3" name="Content Placeholder 2"/>
          <p:cNvSpPr>
            <a:spLocks noGrp="1"/>
          </p:cNvSpPr>
          <p:nvPr>
            <p:ph idx="1"/>
          </p:nvPr>
        </p:nvSpPr>
        <p:spPr>
          <a:xfrm>
            <a:off x="1957987" y="2431765"/>
            <a:ext cx="8276026" cy="3320031"/>
          </a:xfrm>
        </p:spPr>
        <p:txBody>
          <a:bodyPr anchor="ctr">
            <a:normAutofit/>
          </a:bodyPr>
          <a:lstStyle/>
          <a:p>
            <a:pPr marL="0" indent="0">
              <a:buNone/>
            </a:pPr>
            <a:r>
              <a:rPr lang="en-US" sz="2000" i="1" dirty="0">
                <a:solidFill>
                  <a:schemeClr val="tx1">
                    <a:lumMod val="85000"/>
                    <a:lumOff val="15000"/>
                  </a:schemeClr>
                </a:solidFill>
              </a:rPr>
              <a:t>“</a:t>
            </a:r>
            <a:r>
              <a:rPr lang="it-IT" sz="2000" i="1" dirty="0" err="1">
                <a:solidFill>
                  <a:schemeClr val="tx1">
                    <a:lumMod val="85000"/>
                    <a:lumOff val="15000"/>
                  </a:schemeClr>
                </a:solidFill>
              </a:rPr>
              <a:t>Možete</a:t>
            </a:r>
            <a:r>
              <a:rPr lang="it-IT" sz="2000" i="1" dirty="0">
                <a:solidFill>
                  <a:schemeClr val="tx1">
                    <a:lumMod val="85000"/>
                    <a:lumOff val="15000"/>
                  </a:schemeClr>
                </a:solidFill>
              </a:rPr>
              <a:t> li ovo </a:t>
            </a:r>
            <a:r>
              <a:rPr lang="it-IT" sz="2000" i="1" dirty="0" err="1">
                <a:solidFill>
                  <a:schemeClr val="tx1">
                    <a:lumMod val="85000"/>
                    <a:lumOff val="15000"/>
                  </a:schemeClr>
                </a:solidFill>
              </a:rPr>
              <a:t>pročitati</a:t>
            </a:r>
            <a:r>
              <a:rPr lang="it-IT" sz="2000" i="1" dirty="0">
                <a:solidFill>
                  <a:schemeClr val="tx1">
                    <a:lumMod val="85000"/>
                    <a:lumOff val="15000"/>
                  </a:schemeClr>
                </a:solidFill>
              </a:rPr>
              <a:t> i dati mi </a:t>
            </a:r>
            <a:r>
              <a:rPr lang="it-IT" sz="2000" i="1" dirty="0" err="1">
                <a:solidFill>
                  <a:schemeClr val="tx1">
                    <a:lumMod val="85000"/>
                    <a:lumOff val="15000"/>
                  </a:schemeClr>
                </a:solidFill>
              </a:rPr>
              <a:t>neke</a:t>
            </a:r>
            <a:r>
              <a:rPr lang="it-IT" sz="2000" i="1" dirty="0">
                <a:solidFill>
                  <a:schemeClr val="tx1">
                    <a:lumMod val="85000"/>
                    <a:lumOff val="15000"/>
                  </a:schemeClr>
                </a:solidFill>
              </a:rPr>
              <a:t> </a:t>
            </a:r>
            <a:r>
              <a:rPr lang="it-IT" sz="2000" i="1" dirty="0" err="1">
                <a:solidFill>
                  <a:schemeClr val="tx1">
                    <a:lumMod val="85000"/>
                    <a:lumOff val="15000"/>
                  </a:schemeClr>
                </a:solidFill>
              </a:rPr>
              <a:t>prijedloge</a:t>
            </a:r>
            <a:r>
              <a:rPr lang="en-US" sz="2000" i="1" dirty="0">
                <a:solidFill>
                  <a:schemeClr val="tx1">
                    <a:lumMod val="85000"/>
                    <a:lumOff val="15000"/>
                  </a:schemeClr>
                </a:solidFill>
              </a:rPr>
              <a:t>?”</a:t>
            </a:r>
            <a:r>
              <a:rPr lang="en-US" sz="2000" dirty="0">
                <a:solidFill>
                  <a:schemeClr val="tx1">
                    <a:lumMod val="85000"/>
                    <a:lumOff val="15000"/>
                  </a:schemeClr>
                </a:solidFill>
              </a:rPr>
              <a:t> (</a:t>
            </a:r>
            <a:r>
              <a:rPr lang="hr-HR" sz="2000" dirty="0">
                <a:solidFill>
                  <a:schemeClr val="tx1">
                    <a:lumMod val="85000"/>
                    <a:lumOff val="15000"/>
                  </a:schemeClr>
                </a:solidFill>
              </a:rPr>
              <a:t>Previše nejasno</a:t>
            </a:r>
            <a:r>
              <a:rPr lang="en-US" sz="2000" dirty="0">
                <a:solidFill>
                  <a:schemeClr val="tx1">
                    <a:lumMod val="85000"/>
                    <a:lumOff val="15000"/>
                  </a:schemeClr>
                </a:solidFill>
              </a:rPr>
              <a:t>)</a:t>
            </a:r>
            <a:br>
              <a:rPr lang="en-US" sz="2000" dirty="0">
                <a:solidFill>
                  <a:schemeClr val="tx1">
                    <a:lumMod val="85000"/>
                    <a:lumOff val="15000"/>
                  </a:schemeClr>
                </a:solidFill>
              </a:rPr>
            </a:br>
            <a:r>
              <a:rPr lang="en-US" sz="2000" i="1" dirty="0">
                <a:solidFill>
                  <a:schemeClr val="tx1">
                    <a:lumMod val="85000"/>
                    <a:lumOff val="15000"/>
                  </a:schemeClr>
                </a:solidFill>
              </a:rPr>
              <a:t>“</a:t>
            </a:r>
            <a:r>
              <a:rPr lang="it-IT" sz="2000" i="1" dirty="0" err="1">
                <a:solidFill>
                  <a:schemeClr val="tx1">
                    <a:lumMod val="85000"/>
                    <a:lumOff val="15000"/>
                  </a:schemeClr>
                </a:solidFill>
              </a:rPr>
              <a:t>Možete</a:t>
            </a:r>
            <a:r>
              <a:rPr lang="it-IT" sz="2000" i="1" dirty="0">
                <a:solidFill>
                  <a:schemeClr val="tx1">
                    <a:lumMod val="85000"/>
                    <a:lumOff val="15000"/>
                  </a:schemeClr>
                </a:solidFill>
              </a:rPr>
              <a:t> li mi dati </a:t>
            </a:r>
            <a:r>
              <a:rPr lang="it-IT" sz="2000" i="1" dirty="0" err="1">
                <a:solidFill>
                  <a:schemeClr val="tx1">
                    <a:lumMod val="85000"/>
                    <a:lumOff val="15000"/>
                  </a:schemeClr>
                </a:solidFill>
              </a:rPr>
              <a:t>povratne</a:t>
            </a:r>
            <a:r>
              <a:rPr lang="it-IT" sz="2000" i="1" dirty="0">
                <a:solidFill>
                  <a:schemeClr val="tx1">
                    <a:lumMod val="85000"/>
                    <a:lumOff val="15000"/>
                  </a:schemeClr>
                </a:solidFill>
              </a:rPr>
              <a:t> </a:t>
            </a:r>
            <a:r>
              <a:rPr lang="it-IT" sz="2000" i="1" dirty="0" err="1">
                <a:solidFill>
                  <a:schemeClr val="tx1">
                    <a:lumMod val="85000"/>
                    <a:lumOff val="15000"/>
                  </a:schemeClr>
                </a:solidFill>
              </a:rPr>
              <a:t>informacije</a:t>
            </a:r>
            <a:r>
              <a:rPr lang="it-IT" sz="2000" i="1" dirty="0">
                <a:solidFill>
                  <a:schemeClr val="tx1">
                    <a:lumMod val="85000"/>
                    <a:lumOff val="15000"/>
                  </a:schemeClr>
                </a:solidFill>
              </a:rPr>
              <a:t> o </a:t>
            </a:r>
            <a:r>
              <a:rPr lang="it-IT" sz="2000" i="1" dirty="0" err="1">
                <a:solidFill>
                  <a:schemeClr val="tx1">
                    <a:lumMod val="85000"/>
                    <a:lumOff val="15000"/>
                  </a:schemeClr>
                </a:solidFill>
              </a:rPr>
              <a:t>mojoj</a:t>
            </a:r>
            <a:r>
              <a:rPr lang="it-IT" sz="2000" i="1" dirty="0">
                <a:solidFill>
                  <a:schemeClr val="tx1">
                    <a:lumMod val="85000"/>
                    <a:lumOff val="15000"/>
                  </a:schemeClr>
                </a:solidFill>
              </a:rPr>
              <a:t> </a:t>
            </a:r>
            <a:r>
              <a:rPr lang="hr-HR" sz="2000" i="1" dirty="0">
                <a:solidFill>
                  <a:schemeClr val="tx1">
                    <a:lumMod val="85000"/>
                    <a:lumOff val="15000"/>
                  </a:schemeClr>
                </a:solidFill>
              </a:rPr>
              <a:t>komunikaciji</a:t>
            </a:r>
            <a:r>
              <a:rPr lang="it-IT" sz="2000" i="1" dirty="0">
                <a:solidFill>
                  <a:schemeClr val="tx1">
                    <a:lumMod val="85000"/>
                    <a:lumOff val="15000"/>
                  </a:schemeClr>
                </a:solidFill>
              </a:rPr>
              <a:t> i</a:t>
            </a:r>
            <a:r>
              <a:rPr lang="hr-HR" sz="2000" i="1" dirty="0">
                <a:solidFill>
                  <a:schemeClr val="tx1">
                    <a:lumMod val="85000"/>
                    <a:lumOff val="15000"/>
                  </a:schemeClr>
                </a:solidFill>
              </a:rPr>
              <a:t> </a:t>
            </a:r>
            <a:r>
              <a:rPr lang="it-IT" sz="2000" i="1" dirty="0" err="1">
                <a:solidFill>
                  <a:schemeClr val="tx1">
                    <a:lumMod val="85000"/>
                    <a:lumOff val="15000"/>
                  </a:schemeClr>
                </a:solidFill>
              </a:rPr>
              <a:t>organizaciji</a:t>
            </a:r>
            <a:r>
              <a:rPr lang="en-US" sz="2000" i="1" dirty="0">
                <a:solidFill>
                  <a:schemeClr val="tx1">
                    <a:lumMod val="85000"/>
                    <a:lumOff val="15000"/>
                  </a:schemeClr>
                </a:solidFill>
              </a:rPr>
              <a:t>?” </a:t>
            </a:r>
            <a:r>
              <a:rPr lang="en-US" sz="2000" dirty="0">
                <a:solidFill>
                  <a:schemeClr val="tx1">
                    <a:lumMod val="85000"/>
                    <a:lumOff val="15000"/>
                  </a:schemeClr>
                </a:solidFill>
              </a:rPr>
              <a:t>(</a:t>
            </a:r>
            <a:r>
              <a:rPr lang="hr-HR" sz="2000" dirty="0">
                <a:solidFill>
                  <a:schemeClr val="tx1">
                    <a:lumMod val="85000"/>
                    <a:lumOff val="15000"/>
                  </a:schemeClr>
                </a:solidFill>
              </a:rPr>
              <a:t>Puno bolje</a:t>
            </a:r>
            <a:r>
              <a:rPr lang="en-US" sz="2000" dirty="0">
                <a:solidFill>
                  <a:schemeClr val="tx1">
                    <a:lumMod val="85000"/>
                    <a:lumOff val="15000"/>
                  </a:schemeClr>
                </a:solidFill>
              </a:rPr>
              <a:t>!)</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101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p:cNvSpPr>
            <a:spLocks noGrp="1"/>
          </p:cNvSpPr>
          <p:nvPr>
            <p:ph type="ctrTitle"/>
          </p:nvPr>
        </p:nvSpPr>
        <p:spPr>
          <a:xfrm>
            <a:off x="5093520" y="2744662"/>
            <a:ext cx="6589707" cy="2387600"/>
          </a:xfrm>
        </p:spPr>
        <p:txBody>
          <a:bodyPr>
            <a:normAutofit/>
          </a:bodyPr>
          <a:lstStyle/>
          <a:p>
            <a:pPr algn="r"/>
            <a:r>
              <a:rPr lang="hr-HR">
                <a:solidFill>
                  <a:srgbClr val="FFFFFF"/>
                </a:solidFill>
              </a:rPr>
              <a:t>Kolegiji</a:t>
            </a:r>
            <a:endParaRPr lang="en-US">
              <a:solidFill>
                <a:srgbClr val="FFFFFF"/>
              </a:solidFill>
            </a:endParaRPr>
          </a:p>
        </p:txBody>
      </p:sp>
      <p:cxnSp>
        <p:nvCxnSpPr>
          <p:cNvPr id="14"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524125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99057841"/>
              </p:ext>
            </p:extLst>
          </p:nvPr>
        </p:nvGraphicFramePr>
        <p:xfrm>
          <a:off x="2154251" y="1526796"/>
          <a:ext cx="7761535" cy="3187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024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4112942"/>
            <a:ext cx="12192000" cy="1042073"/>
          </a:xfrm>
          <a:prstGeom prst="rect">
            <a:avLst/>
          </a:prstGeom>
          <a:solidFill>
            <a:srgbClr val="FFFFFF">
              <a:alpha val="81961"/>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Predavanja i vježbe</a:t>
            </a:r>
            <a:endParaRPr kumimoji="0" lang="en-US"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005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r>
              <a:rPr lang="en-US" dirty="0" err="1"/>
              <a:t>Obrazovanje</a:t>
            </a:r>
            <a:r>
              <a:rPr lang="en-US" dirty="0"/>
              <a:t> je </a:t>
            </a:r>
            <a:r>
              <a:rPr lang="en-US" dirty="0" err="1"/>
              <a:t>proces</a:t>
            </a:r>
            <a:r>
              <a:rPr lang="en-US" dirty="0"/>
              <a:t> </a:t>
            </a:r>
            <a:r>
              <a:rPr lang="en-US" dirty="0" err="1"/>
              <a:t>integracije</a:t>
            </a:r>
            <a:r>
              <a:rPr lang="en-US" dirty="0"/>
              <a:t> </a:t>
            </a:r>
            <a:r>
              <a:rPr lang="en-US" dirty="0" err="1"/>
              <a:t>pojedinca</a:t>
            </a:r>
            <a:r>
              <a:rPr lang="en-US" dirty="0"/>
              <a:t> u </a:t>
            </a:r>
            <a:r>
              <a:rPr lang="en-US" dirty="0" err="1"/>
              <a:t>društvo</a:t>
            </a:r>
            <a:r>
              <a:rPr lang="en-US" dirty="0"/>
              <a:t>. </a:t>
            </a:r>
            <a:br>
              <a:rPr lang="hr-HR" dirty="0"/>
            </a:br>
            <a:r>
              <a:rPr lang="en-US" dirty="0" err="1"/>
              <a:t>Znanje</a:t>
            </a:r>
            <a:r>
              <a:rPr lang="en-US" dirty="0"/>
              <a:t> </a:t>
            </a:r>
            <a:r>
              <a:rPr lang="en-US" dirty="0" err="1"/>
              <a:t>treba</a:t>
            </a:r>
            <a:r>
              <a:rPr lang="en-US" dirty="0"/>
              <a:t> </a:t>
            </a:r>
            <a:r>
              <a:rPr lang="en-US" dirty="0" err="1"/>
              <a:t>stjecati</a:t>
            </a:r>
            <a:r>
              <a:rPr lang="en-US" dirty="0"/>
              <a:t> </a:t>
            </a:r>
            <a:r>
              <a:rPr lang="en-US" dirty="0" err="1"/>
              <a:t>radi</a:t>
            </a:r>
            <a:r>
              <a:rPr lang="en-US" dirty="0"/>
              <a:t> </a:t>
            </a:r>
            <a:r>
              <a:rPr lang="en-US" dirty="0" err="1"/>
              <a:t>sklada</a:t>
            </a:r>
            <a:r>
              <a:rPr lang="en-US" dirty="0"/>
              <a:t> u </a:t>
            </a:r>
            <a:r>
              <a:rPr lang="en-US" dirty="0" err="1"/>
              <a:t>društvu</a:t>
            </a:r>
            <a:r>
              <a:rPr lang="en-US" dirty="0"/>
              <a:t>.</a:t>
            </a:r>
          </a:p>
          <a:p>
            <a:pPr marL="0" indent="0">
              <a:buNone/>
            </a:pPr>
            <a:r>
              <a:rPr lang="en-US" dirty="0"/>
              <a:t>							~</a:t>
            </a:r>
            <a:r>
              <a:rPr lang="hr-HR" dirty="0"/>
              <a:t>Konfucije</a:t>
            </a:r>
            <a:endParaRPr lang="en-US" dirty="0"/>
          </a:p>
        </p:txBody>
      </p:sp>
    </p:spTree>
    <p:extLst>
      <p:ext uri="{BB962C8B-B14F-4D97-AF65-F5344CB8AC3E}">
        <p14:creationId xmlns:p14="http://schemas.microsoft.com/office/powerpoint/2010/main" val="3133786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nowcapped mountain top against a starry sky">
            <a:extLst>
              <a:ext uri="{FF2B5EF4-FFF2-40B4-BE49-F238E27FC236}">
                <a16:creationId xmlns:a16="http://schemas.microsoft.com/office/drawing/2014/main" id="{2FDCDCCD-24DE-7313-92A9-BE7872B30C42}"/>
              </a:ext>
            </a:extLst>
          </p:cNvPr>
          <p:cNvPicPr>
            <a:picLocks noChangeAspect="1"/>
          </p:cNvPicPr>
          <p:nvPr/>
        </p:nvPicPr>
        <p:blipFill>
          <a:blip r:embed="rId2"/>
          <a:srcRect l="6042" r="26444" b="-1"/>
          <a:stretch/>
        </p:blipFill>
        <p:spPr>
          <a:xfrm>
            <a:off x="1" y="10"/>
            <a:ext cx="6936390" cy="6857990"/>
          </a:xfrm>
          <a:prstGeom prst="rect">
            <a:avLst/>
          </a:prstGeom>
        </p:spPr>
      </p:pic>
      <p:sp>
        <p:nvSpPr>
          <p:cNvPr id="3" name="Content Placeholder 2"/>
          <p:cNvSpPr>
            <a:spLocks noGrp="1"/>
          </p:cNvSpPr>
          <p:nvPr>
            <p:ph idx="1"/>
          </p:nvPr>
        </p:nvSpPr>
        <p:spPr>
          <a:xfrm>
            <a:off x="7651576" y="1291201"/>
            <a:ext cx="4168949" cy="3742762"/>
          </a:xfrm>
        </p:spPr>
        <p:txBody>
          <a:bodyPr>
            <a:noAutofit/>
          </a:bodyPr>
          <a:lstStyle/>
          <a:p>
            <a:r>
              <a:rPr lang="hr-HR" sz="2500" b="1" dirty="0"/>
              <a:t>Pažljivo slušajte </a:t>
            </a:r>
            <a:r>
              <a:rPr lang="en-US" sz="2500" b="1" dirty="0" err="1"/>
              <a:t>i</a:t>
            </a:r>
            <a:r>
              <a:rPr lang="en-US" sz="2500" b="1" dirty="0"/>
              <a:t> </a:t>
            </a:r>
            <a:r>
              <a:rPr lang="en-US" sz="2500" b="1" dirty="0" err="1"/>
              <a:t>bilježite</a:t>
            </a:r>
            <a:endParaRPr lang="en-US" sz="2500" b="1" dirty="0"/>
          </a:p>
          <a:p>
            <a:r>
              <a:rPr lang="en-US" sz="2500" b="1" dirty="0" err="1"/>
              <a:t>Sudjelujte</a:t>
            </a:r>
            <a:r>
              <a:rPr lang="en-US" sz="2500" b="1" dirty="0"/>
              <a:t> </a:t>
            </a:r>
            <a:r>
              <a:rPr lang="en-US" sz="2500" b="1" dirty="0" err="1"/>
              <a:t>i</a:t>
            </a:r>
            <a:r>
              <a:rPr lang="en-US" sz="2500" b="1" dirty="0"/>
              <a:t> </a:t>
            </a:r>
            <a:r>
              <a:rPr lang="en-US" sz="2500" b="1" dirty="0" err="1"/>
              <a:t>raspravljajte</a:t>
            </a:r>
            <a:endParaRPr lang="en-US" sz="2500" b="1" dirty="0"/>
          </a:p>
          <a:p>
            <a:r>
              <a:rPr lang="en-US" sz="2500" b="1" dirty="0" err="1"/>
              <a:t>Ponaš</a:t>
            </a:r>
            <a:r>
              <a:rPr lang="hr-HR" sz="2500" b="1" dirty="0" err="1"/>
              <a:t>ajte</a:t>
            </a:r>
            <a:r>
              <a:rPr lang="hr-HR" sz="2500" b="1" dirty="0"/>
              <a:t> se pristojno!</a:t>
            </a:r>
            <a:endParaRPr lang="en-US" sz="2500" b="1" dirty="0"/>
          </a:p>
          <a:p>
            <a:r>
              <a:rPr lang="en-US" sz="2500" b="1" dirty="0" err="1"/>
              <a:t>Ponašajte</a:t>
            </a:r>
            <a:r>
              <a:rPr lang="en-US" sz="2500" b="1" dirty="0"/>
              <a:t> se </a:t>
            </a:r>
            <a:r>
              <a:rPr lang="en-US" sz="2500" b="1" dirty="0" err="1"/>
              <a:t>kao</a:t>
            </a:r>
            <a:r>
              <a:rPr lang="en-US" sz="2500" b="1" dirty="0"/>
              <a:t> da </a:t>
            </a:r>
            <a:r>
              <a:rPr lang="en-US" sz="2500" b="1" dirty="0" err="1"/>
              <a:t>pametni</a:t>
            </a:r>
            <a:r>
              <a:rPr lang="en-US" sz="2500" b="1" dirty="0"/>
              <a:t> </a:t>
            </a:r>
            <a:r>
              <a:rPr lang="en-US" sz="2500" b="1" dirty="0" err="1"/>
              <a:t>telefoni</a:t>
            </a:r>
            <a:r>
              <a:rPr lang="en-US" sz="2500" b="1" dirty="0"/>
              <a:t> ne </a:t>
            </a:r>
            <a:r>
              <a:rPr lang="en-US" sz="2500" b="1" dirty="0" err="1"/>
              <a:t>postoje</a:t>
            </a:r>
            <a:endParaRPr lang="en-US" sz="2500" b="1" dirty="0"/>
          </a:p>
        </p:txBody>
      </p:sp>
    </p:spTree>
    <p:extLst>
      <p:ext uri="{BB962C8B-B14F-4D97-AF65-F5344CB8AC3E}">
        <p14:creationId xmlns:p14="http://schemas.microsoft.com/office/powerpoint/2010/main" val="4041876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285241" y="1008993"/>
            <a:ext cx="9231410" cy="3542045"/>
          </a:xfrm>
        </p:spPr>
        <p:txBody>
          <a:bodyPr anchor="b">
            <a:normAutofit/>
          </a:bodyPr>
          <a:lstStyle/>
          <a:p>
            <a:pPr algn="l"/>
            <a:r>
              <a:rPr lang="hr-HR" sz="8000" dirty="0"/>
              <a:t>Ocjenjivanje</a:t>
            </a:r>
            <a:endParaRPr lang="en-US" sz="8000" dirty="0"/>
          </a:p>
        </p:txBody>
      </p:sp>
    </p:spTree>
    <p:extLst>
      <p:ext uri="{BB962C8B-B14F-4D97-AF65-F5344CB8AC3E}">
        <p14:creationId xmlns:p14="http://schemas.microsoft.com/office/powerpoint/2010/main" val="997151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2"/>
            <a:ext cx="6431322" cy="4936187"/>
          </a:xfrm>
        </p:spPr>
        <p:txBody>
          <a:bodyPr>
            <a:normAutofit/>
          </a:bodyPr>
          <a:lstStyle/>
          <a:p>
            <a:pPr>
              <a:lnSpc>
                <a:spcPct val="110000"/>
              </a:lnSpc>
            </a:pPr>
            <a:r>
              <a:rPr lang="en-US" sz="1800" dirty="0" err="1"/>
              <a:t>Pismeni</a:t>
            </a:r>
            <a:r>
              <a:rPr lang="en-US" sz="1800" dirty="0"/>
              <a:t> </a:t>
            </a:r>
            <a:r>
              <a:rPr lang="en-US" sz="1800" dirty="0" err="1"/>
              <a:t>ispit</a:t>
            </a:r>
            <a:endParaRPr lang="en-US" sz="1800" dirty="0"/>
          </a:p>
          <a:p>
            <a:pPr>
              <a:lnSpc>
                <a:spcPct val="110000"/>
              </a:lnSpc>
            </a:pPr>
            <a:r>
              <a:rPr lang="en-US" sz="1800" dirty="0" err="1"/>
              <a:t>Usmeni</a:t>
            </a:r>
            <a:r>
              <a:rPr lang="en-US" sz="1800" dirty="0"/>
              <a:t> </a:t>
            </a:r>
            <a:r>
              <a:rPr lang="en-US" sz="1800" dirty="0" err="1"/>
              <a:t>ispit</a:t>
            </a:r>
            <a:endParaRPr lang="en-US" sz="1800" dirty="0"/>
          </a:p>
          <a:p>
            <a:pPr>
              <a:lnSpc>
                <a:spcPct val="110000"/>
              </a:lnSpc>
            </a:pPr>
            <a:r>
              <a:rPr lang="en-US" sz="1800" dirty="0" err="1"/>
              <a:t>Individualni</a:t>
            </a:r>
            <a:r>
              <a:rPr lang="en-US" sz="1800" dirty="0"/>
              <a:t> </a:t>
            </a:r>
            <a:r>
              <a:rPr lang="en-US" sz="1800" dirty="0" err="1"/>
              <a:t>projekt</a:t>
            </a:r>
            <a:endParaRPr lang="en-US" sz="1800" dirty="0"/>
          </a:p>
          <a:p>
            <a:pPr>
              <a:lnSpc>
                <a:spcPct val="110000"/>
              </a:lnSpc>
            </a:pPr>
            <a:r>
              <a:rPr lang="en-US" sz="1800" dirty="0" err="1"/>
              <a:t>Grupni</a:t>
            </a:r>
            <a:r>
              <a:rPr lang="en-US" sz="1800" dirty="0"/>
              <a:t> </a:t>
            </a:r>
            <a:r>
              <a:rPr lang="en-US" sz="1800" dirty="0" err="1"/>
              <a:t>projekt</a:t>
            </a:r>
            <a:endParaRPr lang="en-US" sz="1800" dirty="0"/>
          </a:p>
          <a:p>
            <a:pPr>
              <a:lnSpc>
                <a:spcPct val="110000"/>
              </a:lnSpc>
            </a:pPr>
            <a:r>
              <a:rPr lang="en-US" sz="1800" dirty="0" err="1"/>
              <a:t>Seminarski</a:t>
            </a:r>
            <a:r>
              <a:rPr lang="en-US" sz="1800" dirty="0"/>
              <a:t> rad</a:t>
            </a:r>
          </a:p>
          <a:p>
            <a:pPr>
              <a:lnSpc>
                <a:spcPct val="110000"/>
              </a:lnSpc>
            </a:pPr>
            <a:r>
              <a:rPr lang="en-US" sz="1800" dirty="0" err="1"/>
              <a:t>Esej</a:t>
            </a:r>
            <a:endParaRPr lang="en-US" sz="1800" dirty="0"/>
          </a:p>
          <a:p>
            <a:pPr>
              <a:lnSpc>
                <a:spcPct val="110000"/>
              </a:lnSpc>
            </a:pPr>
            <a:r>
              <a:rPr lang="en-US" sz="1800" dirty="0"/>
              <a:t>Pitch </a:t>
            </a:r>
            <a:r>
              <a:rPr lang="en-US" sz="1800" dirty="0" err="1"/>
              <a:t>prezentacija</a:t>
            </a:r>
            <a:r>
              <a:rPr lang="en-US" sz="1800" dirty="0"/>
              <a:t> </a:t>
            </a:r>
            <a:r>
              <a:rPr lang="en-US" sz="1800" dirty="0" err="1"/>
              <a:t>ili</a:t>
            </a:r>
            <a:r>
              <a:rPr lang="en-US" sz="1800" dirty="0"/>
              <a:t> </a:t>
            </a:r>
            <a:r>
              <a:rPr lang="en-US" sz="1800" dirty="0" err="1"/>
              <a:t>opća</a:t>
            </a:r>
            <a:r>
              <a:rPr lang="en-US" sz="1800" dirty="0"/>
              <a:t> </a:t>
            </a:r>
            <a:r>
              <a:rPr lang="en-US" sz="1800" dirty="0" err="1"/>
              <a:t>prezentacija</a:t>
            </a:r>
            <a:endParaRPr lang="en-US" sz="1800" dirty="0"/>
          </a:p>
          <a:p>
            <a:pPr>
              <a:lnSpc>
                <a:spcPct val="110000"/>
              </a:lnSpc>
            </a:pPr>
            <a:r>
              <a:rPr lang="en-US" sz="1800" dirty="0" err="1"/>
              <a:t>Domaća</a:t>
            </a:r>
            <a:r>
              <a:rPr lang="en-US" sz="1800" dirty="0"/>
              <a:t> </a:t>
            </a:r>
            <a:r>
              <a:rPr lang="en-US" sz="1800" dirty="0" err="1"/>
              <a:t>zadaća</a:t>
            </a:r>
            <a:endParaRPr lang="en-US" sz="1800" dirty="0"/>
          </a:p>
          <a:p>
            <a:pPr>
              <a:lnSpc>
                <a:spcPct val="110000"/>
              </a:lnSpc>
            </a:pPr>
            <a:r>
              <a:rPr lang="en-US" sz="1800" dirty="0" err="1"/>
              <a:t>Školski</a:t>
            </a:r>
            <a:r>
              <a:rPr lang="en-US" sz="1800" dirty="0"/>
              <a:t> rad</a:t>
            </a:r>
          </a:p>
        </p:txBody>
      </p:sp>
    </p:spTree>
    <p:extLst>
      <p:ext uri="{BB962C8B-B14F-4D97-AF65-F5344CB8AC3E}">
        <p14:creationId xmlns:p14="http://schemas.microsoft.com/office/powerpoint/2010/main" val="2688217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hr-HR" dirty="0"/>
              <a:t>Ispiti</a:t>
            </a:r>
            <a:endParaRPr lang="en-US" dirty="0"/>
          </a:p>
        </p:txBody>
      </p:sp>
    </p:spTree>
    <p:extLst>
      <p:ext uri="{BB962C8B-B14F-4D97-AF65-F5344CB8AC3E}">
        <p14:creationId xmlns:p14="http://schemas.microsoft.com/office/powerpoint/2010/main" val="1196082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hr-HR">
                <a:solidFill>
                  <a:srgbClr val="FFFFFF"/>
                </a:solidFill>
              </a:rPr>
              <a:t>Prije polaganja ispita</a:t>
            </a: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820880"/>
            <a:ext cx="5629275" cy="5751370"/>
          </a:xfrm>
        </p:spPr>
        <p:txBody>
          <a:bodyPr anchor="t">
            <a:noAutofit/>
          </a:bodyPr>
          <a:lstStyle/>
          <a:p>
            <a:pPr>
              <a:lnSpc>
                <a:spcPct val="110000"/>
              </a:lnSpc>
            </a:pPr>
            <a:r>
              <a:rPr lang="en-US" sz="1800" dirty="0" err="1"/>
              <a:t>Napravite</a:t>
            </a:r>
            <a:r>
              <a:rPr lang="en-US" sz="1800" dirty="0"/>
              <a:t> </a:t>
            </a:r>
            <a:r>
              <a:rPr lang="en-US" sz="1800" dirty="0" err="1"/>
              <a:t>neke</a:t>
            </a:r>
            <a:r>
              <a:rPr lang="en-US" sz="1800" dirty="0"/>
              <a:t> </a:t>
            </a:r>
            <a:r>
              <a:rPr lang="en-US" sz="1800" dirty="0" err="1"/>
              <a:t>brze</a:t>
            </a:r>
            <a:r>
              <a:rPr lang="en-US" sz="1800" dirty="0"/>
              <a:t> </a:t>
            </a:r>
            <a:r>
              <a:rPr lang="en-US" sz="1800" dirty="0" err="1"/>
              <a:t>vježbe</a:t>
            </a:r>
            <a:r>
              <a:rPr lang="en-US" sz="1800" dirty="0"/>
              <a:t> </a:t>
            </a:r>
            <a:r>
              <a:rPr lang="en-US" sz="1800" dirty="0" err="1"/>
              <a:t>koje</a:t>
            </a:r>
            <a:r>
              <a:rPr lang="en-US" sz="1800" dirty="0"/>
              <a:t> </a:t>
            </a:r>
            <a:r>
              <a:rPr lang="en-US" sz="1800" dirty="0" err="1"/>
              <a:t>će</a:t>
            </a:r>
            <a:r>
              <a:rPr lang="en-US" sz="1800" dirty="0"/>
              <a:t> </a:t>
            </a:r>
            <a:r>
              <a:rPr lang="en-US" sz="1800" dirty="0" err="1"/>
              <a:t>vam</a:t>
            </a:r>
            <a:r>
              <a:rPr lang="en-US" sz="1800" dirty="0"/>
              <a:t> </a:t>
            </a:r>
            <a:r>
              <a:rPr lang="en-US" sz="1800" dirty="0" err="1"/>
              <a:t>pomoći</a:t>
            </a:r>
            <a:r>
              <a:rPr lang="en-US" sz="1800" dirty="0"/>
              <a:t> u </a:t>
            </a:r>
            <a:r>
              <a:rPr lang="en-US" sz="1800" dirty="0" err="1"/>
              <a:t>pažnji</a:t>
            </a:r>
            <a:r>
              <a:rPr lang="en-US" sz="1800" dirty="0"/>
              <a:t> </a:t>
            </a:r>
            <a:r>
              <a:rPr lang="en-US" sz="1800" dirty="0" err="1"/>
              <a:t>i</a:t>
            </a:r>
            <a:r>
              <a:rPr lang="en-US" sz="1800" dirty="0"/>
              <a:t> </a:t>
            </a:r>
            <a:r>
              <a:rPr lang="en-US" sz="1800" dirty="0" err="1"/>
              <a:t>cjelokupnoj</a:t>
            </a:r>
            <a:r>
              <a:rPr lang="en-US" sz="1800" dirty="0"/>
              <a:t> </a:t>
            </a:r>
            <a:r>
              <a:rPr lang="en-US" sz="1800" dirty="0" err="1"/>
              <a:t>kogniciji</a:t>
            </a:r>
            <a:r>
              <a:rPr lang="en-US" sz="1800" dirty="0"/>
              <a:t>. To </a:t>
            </a:r>
            <a:r>
              <a:rPr lang="en-US" sz="1800" dirty="0" err="1"/>
              <a:t>može</a:t>
            </a:r>
            <a:r>
              <a:rPr lang="en-US" sz="1800" dirty="0"/>
              <a:t> </a:t>
            </a:r>
            <a:r>
              <a:rPr lang="en-US" sz="1800" dirty="0" err="1"/>
              <a:t>biti</a:t>
            </a:r>
            <a:r>
              <a:rPr lang="en-US" sz="1800" dirty="0"/>
              <a:t> </a:t>
            </a:r>
            <a:r>
              <a:rPr lang="en-US" sz="1800" dirty="0" err="1"/>
              <a:t>nešto</a:t>
            </a:r>
            <a:r>
              <a:rPr lang="en-US" sz="1800" dirty="0"/>
              <a:t> </a:t>
            </a:r>
            <a:r>
              <a:rPr lang="en-US" sz="1800" dirty="0" err="1"/>
              <a:t>poput</a:t>
            </a:r>
            <a:r>
              <a:rPr lang="en-US" sz="1800" dirty="0"/>
              <a:t> </a:t>
            </a:r>
            <a:r>
              <a:rPr lang="en-US" sz="1800" dirty="0" err="1"/>
              <a:t>kratkog</a:t>
            </a:r>
            <a:r>
              <a:rPr lang="en-US" sz="1800" dirty="0"/>
              <a:t> </a:t>
            </a:r>
            <a:r>
              <a:rPr lang="en-US" sz="1800" dirty="0" err="1"/>
              <a:t>trčanja</a:t>
            </a:r>
            <a:r>
              <a:rPr lang="en-US" sz="1800" dirty="0"/>
              <a:t> </a:t>
            </a:r>
            <a:r>
              <a:rPr lang="en-US" sz="1800" dirty="0" err="1"/>
              <a:t>ili</a:t>
            </a:r>
            <a:r>
              <a:rPr lang="en-US" sz="1800" dirty="0"/>
              <a:t> </a:t>
            </a:r>
            <a:r>
              <a:rPr lang="hr-HR" sz="1800" dirty="0" err="1"/>
              <a:t>cardio</a:t>
            </a:r>
            <a:r>
              <a:rPr lang="hr-HR" sz="1800" dirty="0"/>
              <a:t> aktivnosti.</a:t>
            </a:r>
            <a:endParaRPr lang="en-US" sz="1800" dirty="0"/>
          </a:p>
          <a:p>
            <a:pPr>
              <a:lnSpc>
                <a:spcPct val="110000"/>
              </a:lnSpc>
            </a:pPr>
            <a:r>
              <a:rPr lang="en-US" sz="1800" dirty="0" err="1"/>
              <a:t>Bavite</a:t>
            </a:r>
            <a:r>
              <a:rPr lang="en-US" sz="1800" dirty="0"/>
              <a:t> se </a:t>
            </a:r>
            <a:r>
              <a:rPr lang="en-US" sz="1800" dirty="0" err="1"/>
              <a:t>jogom</a:t>
            </a:r>
            <a:r>
              <a:rPr lang="en-US" sz="1800" dirty="0"/>
              <a:t> </a:t>
            </a:r>
            <a:r>
              <a:rPr lang="en-US" sz="1800" dirty="0" err="1"/>
              <a:t>ili</a:t>
            </a:r>
            <a:r>
              <a:rPr lang="en-US" sz="1800" dirty="0"/>
              <a:t> </a:t>
            </a:r>
            <a:r>
              <a:rPr lang="en-US" sz="1800" dirty="0" err="1"/>
              <a:t>meditacijom</a:t>
            </a:r>
            <a:r>
              <a:rPr lang="en-US" sz="1800" dirty="0"/>
              <a:t> </a:t>
            </a:r>
            <a:r>
              <a:rPr lang="en-US" sz="1800" dirty="0" err="1"/>
              <a:t>kako</a:t>
            </a:r>
            <a:r>
              <a:rPr lang="en-US" sz="1800" dirty="0"/>
              <a:t> </a:t>
            </a:r>
            <a:r>
              <a:rPr lang="en-US" sz="1800" dirty="0" err="1"/>
              <a:t>biste</a:t>
            </a:r>
            <a:r>
              <a:rPr lang="en-US" sz="1800" dirty="0"/>
              <a:t> </a:t>
            </a:r>
            <a:r>
              <a:rPr lang="en-US" sz="1800" dirty="0" err="1"/>
              <a:t>umirili</a:t>
            </a:r>
            <a:r>
              <a:rPr lang="en-US" sz="1800" dirty="0"/>
              <a:t> um </a:t>
            </a:r>
            <a:r>
              <a:rPr lang="en-US" sz="1800" dirty="0" err="1"/>
              <a:t>i</a:t>
            </a:r>
            <a:r>
              <a:rPr lang="en-US" sz="1800" dirty="0"/>
              <a:t> </a:t>
            </a:r>
            <a:r>
              <a:rPr lang="en-US" sz="1800" dirty="0" err="1"/>
              <a:t>tijelo</a:t>
            </a:r>
            <a:r>
              <a:rPr lang="en-US" sz="1800" dirty="0"/>
              <a:t>.</a:t>
            </a:r>
          </a:p>
          <a:p>
            <a:pPr>
              <a:lnSpc>
                <a:spcPct val="110000"/>
              </a:lnSpc>
            </a:pPr>
            <a:r>
              <a:rPr lang="en-US" sz="1800" dirty="0" err="1"/>
              <a:t>Slušajte</a:t>
            </a:r>
            <a:r>
              <a:rPr lang="en-US" sz="1800" dirty="0"/>
              <a:t> </a:t>
            </a:r>
            <a:r>
              <a:rPr lang="en-US" sz="1800" dirty="0" err="1"/>
              <a:t>umirujuću</a:t>
            </a:r>
            <a:r>
              <a:rPr lang="en-US" sz="1800" dirty="0"/>
              <a:t> </a:t>
            </a:r>
            <a:r>
              <a:rPr lang="en-US" sz="1800" dirty="0" err="1"/>
              <a:t>glazbu</a:t>
            </a:r>
            <a:r>
              <a:rPr lang="en-US" sz="1800" dirty="0"/>
              <a:t> </a:t>
            </a:r>
            <a:r>
              <a:rPr lang="en-US" sz="1800" dirty="0" err="1"/>
              <a:t>ili</a:t>
            </a:r>
            <a:r>
              <a:rPr lang="en-US" sz="1800" dirty="0"/>
              <a:t> </a:t>
            </a:r>
            <a:r>
              <a:rPr lang="en-US" sz="1800" dirty="0" err="1"/>
              <a:t>nešto</a:t>
            </a:r>
            <a:r>
              <a:rPr lang="en-US" sz="1800" dirty="0"/>
              <a:t> </a:t>
            </a:r>
            <a:r>
              <a:rPr lang="en-US" sz="1800" dirty="0" err="1"/>
              <a:t>što</a:t>
            </a:r>
            <a:r>
              <a:rPr lang="en-US" sz="1800" dirty="0"/>
              <a:t> </a:t>
            </a:r>
            <a:r>
              <a:rPr lang="en-US" sz="1800" dirty="0" err="1"/>
              <a:t>će</a:t>
            </a:r>
            <a:r>
              <a:rPr lang="en-US" sz="1800" dirty="0"/>
              <a:t> </a:t>
            </a:r>
            <a:r>
              <a:rPr lang="en-US" sz="1800" dirty="0" err="1"/>
              <a:t>vam</a:t>
            </a:r>
            <a:r>
              <a:rPr lang="en-US" sz="1800" dirty="0"/>
              <a:t> </a:t>
            </a:r>
            <a:r>
              <a:rPr lang="en-US" sz="1800" dirty="0" err="1"/>
              <a:t>pomoći</a:t>
            </a:r>
            <a:r>
              <a:rPr lang="en-US" sz="1800" dirty="0"/>
              <a:t> da se </a:t>
            </a:r>
            <a:r>
              <a:rPr lang="en-US" sz="1800" dirty="0" err="1"/>
              <a:t>opustite</a:t>
            </a:r>
            <a:r>
              <a:rPr lang="en-US" sz="1800" dirty="0"/>
              <a:t>.</a:t>
            </a:r>
          </a:p>
          <a:p>
            <a:pPr>
              <a:lnSpc>
                <a:spcPct val="110000"/>
              </a:lnSpc>
            </a:pPr>
            <a:r>
              <a:rPr lang="en-US" sz="1800" dirty="0" err="1"/>
              <a:t>Jedite</a:t>
            </a:r>
            <a:r>
              <a:rPr lang="en-US" sz="1800" dirty="0"/>
              <a:t> </a:t>
            </a:r>
            <a:r>
              <a:rPr lang="en-US" sz="1800" dirty="0" err="1"/>
              <a:t>dovoljno</a:t>
            </a:r>
            <a:r>
              <a:rPr lang="en-US" sz="1800" dirty="0"/>
              <a:t> da </a:t>
            </a:r>
            <a:r>
              <a:rPr lang="en-US" sz="1800" dirty="0" err="1"/>
              <a:t>biste</a:t>
            </a:r>
            <a:r>
              <a:rPr lang="en-US" sz="1800" dirty="0"/>
              <a:t> </a:t>
            </a:r>
            <a:r>
              <a:rPr lang="hr-HR" sz="1800" dirty="0"/>
              <a:t>imali snage</a:t>
            </a:r>
            <a:r>
              <a:rPr lang="en-US" sz="1800" dirty="0"/>
              <a:t>, </a:t>
            </a:r>
            <a:r>
              <a:rPr lang="en-US" sz="1800" dirty="0" err="1"/>
              <a:t>ali</a:t>
            </a:r>
            <a:r>
              <a:rPr lang="en-US" sz="1800" dirty="0"/>
              <a:t> ne </a:t>
            </a:r>
            <a:r>
              <a:rPr lang="en-US" sz="1800" dirty="0" err="1"/>
              <a:t>previše</a:t>
            </a:r>
            <a:r>
              <a:rPr lang="en-US" sz="1800" dirty="0"/>
              <a:t> da </a:t>
            </a:r>
            <a:r>
              <a:rPr lang="en-US" sz="1800" dirty="0" err="1"/>
              <a:t>biste</a:t>
            </a:r>
            <a:r>
              <a:rPr lang="en-US" sz="1800" dirty="0"/>
              <a:t> </a:t>
            </a:r>
            <a:r>
              <a:rPr lang="en-US" sz="1800" dirty="0" err="1"/>
              <a:t>bili</a:t>
            </a:r>
            <a:r>
              <a:rPr lang="en-US" sz="1800" dirty="0"/>
              <a:t> </a:t>
            </a:r>
            <a:r>
              <a:rPr lang="en-US" sz="1800" dirty="0" err="1"/>
              <a:t>tromi</a:t>
            </a:r>
            <a:r>
              <a:rPr lang="en-US" sz="1800" dirty="0"/>
              <a:t>.</a:t>
            </a:r>
          </a:p>
          <a:p>
            <a:pPr>
              <a:lnSpc>
                <a:spcPct val="110000"/>
              </a:lnSpc>
            </a:pPr>
            <a:r>
              <a:rPr lang="en-US" sz="1800" dirty="0" err="1"/>
              <a:t>Ohrabrite</a:t>
            </a:r>
            <a:r>
              <a:rPr lang="en-US" sz="1800" dirty="0"/>
              <a:t> se. Recite </a:t>
            </a:r>
            <a:r>
              <a:rPr lang="en-US" sz="1800" dirty="0" err="1"/>
              <a:t>sebi</a:t>
            </a:r>
            <a:r>
              <a:rPr lang="en-US" sz="1800" dirty="0"/>
              <a:t> da </a:t>
            </a:r>
            <a:r>
              <a:rPr lang="en-US" sz="1800" dirty="0" err="1"/>
              <a:t>ste</a:t>
            </a:r>
            <a:r>
              <a:rPr lang="en-US" sz="1800" dirty="0"/>
              <a:t> dobro </a:t>
            </a:r>
            <a:r>
              <a:rPr lang="en-US" sz="1800" dirty="0" err="1"/>
              <a:t>pripremljeni</a:t>
            </a:r>
            <a:r>
              <a:rPr lang="en-US" sz="1800" dirty="0"/>
              <a:t> </a:t>
            </a:r>
            <a:r>
              <a:rPr lang="en-US" sz="1800" dirty="0" err="1"/>
              <a:t>i</a:t>
            </a:r>
            <a:r>
              <a:rPr lang="en-US" sz="1800" dirty="0"/>
              <a:t> </a:t>
            </a:r>
            <a:r>
              <a:rPr lang="hr-HR" sz="1800" dirty="0"/>
              <a:t>da vi to možete!</a:t>
            </a:r>
          </a:p>
          <a:p>
            <a:pPr>
              <a:lnSpc>
                <a:spcPct val="110000"/>
              </a:lnSpc>
            </a:pPr>
            <a:r>
              <a:rPr lang="en-US" sz="1800" dirty="0" err="1"/>
              <a:t>Dajte</a:t>
            </a:r>
            <a:r>
              <a:rPr lang="en-US" sz="1800" dirty="0"/>
              <a:t> </a:t>
            </a:r>
            <a:r>
              <a:rPr lang="en-US" sz="1800" dirty="0" err="1"/>
              <a:t>si</a:t>
            </a:r>
            <a:r>
              <a:rPr lang="en-US" sz="1800" dirty="0"/>
              <a:t> </a:t>
            </a:r>
            <a:r>
              <a:rPr lang="en-US" sz="1800" dirty="0" err="1"/>
              <a:t>dovoljno</a:t>
            </a:r>
            <a:r>
              <a:rPr lang="en-US" sz="1800" dirty="0"/>
              <a:t> </a:t>
            </a:r>
            <a:r>
              <a:rPr lang="en-US" sz="1800" dirty="0" err="1"/>
              <a:t>vremena</a:t>
            </a:r>
            <a:r>
              <a:rPr lang="en-US" sz="1800" dirty="0"/>
              <a:t> da </a:t>
            </a:r>
            <a:r>
              <a:rPr lang="hr-HR" sz="1800" dirty="0"/>
              <a:t>sve </a:t>
            </a:r>
            <a:r>
              <a:rPr lang="en-US" sz="1800" dirty="0" err="1"/>
              <a:t>stignete</a:t>
            </a:r>
            <a:r>
              <a:rPr lang="en-US" sz="1800" dirty="0"/>
              <a:t> </a:t>
            </a:r>
            <a:r>
              <a:rPr lang="en-US" sz="1800" dirty="0" err="1"/>
              <a:t>kako</a:t>
            </a:r>
            <a:r>
              <a:rPr lang="en-US" sz="1800" dirty="0"/>
              <a:t> </a:t>
            </a:r>
            <a:r>
              <a:rPr lang="en-US" sz="1800" dirty="0" err="1"/>
              <a:t>biste</a:t>
            </a:r>
            <a:r>
              <a:rPr lang="en-US" sz="1800" dirty="0"/>
              <a:t> se </a:t>
            </a:r>
            <a:r>
              <a:rPr lang="en-US" sz="1800" dirty="0" err="1"/>
              <a:t>psihički</a:t>
            </a:r>
            <a:r>
              <a:rPr lang="en-US" sz="1800" dirty="0"/>
              <a:t> </a:t>
            </a:r>
            <a:r>
              <a:rPr lang="en-US" sz="1800" dirty="0" err="1"/>
              <a:t>i</a:t>
            </a:r>
            <a:r>
              <a:rPr lang="en-US" sz="1800" dirty="0"/>
              <a:t> </a:t>
            </a:r>
            <a:r>
              <a:rPr lang="en-US" sz="1800" dirty="0" err="1"/>
              <a:t>fizički</a:t>
            </a:r>
            <a:r>
              <a:rPr lang="en-US" sz="1800" dirty="0"/>
              <a:t> </a:t>
            </a:r>
            <a:r>
              <a:rPr lang="en-US" sz="1800" dirty="0" err="1"/>
              <a:t>smirili</a:t>
            </a:r>
            <a:r>
              <a:rPr lang="en-US" sz="1800" dirty="0"/>
              <a:t> </a:t>
            </a:r>
            <a:r>
              <a:rPr lang="en-US" sz="1800" dirty="0" err="1"/>
              <a:t>i</a:t>
            </a:r>
            <a:r>
              <a:rPr lang="en-US" sz="1800" dirty="0"/>
              <a:t> </a:t>
            </a:r>
            <a:r>
              <a:rPr lang="en-US" sz="1800" dirty="0" err="1"/>
              <a:t>kako</a:t>
            </a:r>
            <a:r>
              <a:rPr lang="en-US" sz="1800" dirty="0"/>
              <a:t> ne </a:t>
            </a:r>
            <a:r>
              <a:rPr lang="en-US" sz="1800" dirty="0" err="1"/>
              <a:t>biste</a:t>
            </a:r>
            <a:r>
              <a:rPr lang="en-US" sz="1800" dirty="0"/>
              <a:t> </a:t>
            </a:r>
            <a:r>
              <a:rPr lang="en-US" sz="1800" dirty="0" err="1"/>
              <a:t>bili</a:t>
            </a:r>
            <a:r>
              <a:rPr lang="en-US" sz="1800" dirty="0"/>
              <a:t> </a:t>
            </a:r>
            <a:r>
              <a:rPr lang="en-US" sz="1800" dirty="0" err="1"/>
              <a:t>nervozni</a:t>
            </a:r>
            <a:r>
              <a:rPr lang="en-US" sz="1800" dirty="0"/>
              <a:t> </a:t>
            </a:r>
            <a:r>
              <a:rPr lang="en-US" sz="1800" dirty="0" err="1"/>
              <a:t>zbog</a:t>
            </a:r>
            <a:r>
              <a:rPr lang="en-US" sz="1800" dirty="0"/>
              <a:t> </a:t>
            </a:r>
            <a:r>
              <a:rPr lang="en-US" sz="1800" dirty="0" err="1"/>
              <a:t>žurbe</a:t>
            </a:r>
            <a:r>
              <a:rPr lang="en-US" sz="1800" dirty="0"/>
              <a:t>.</a:t>
            </a:r>
          </a:p>
          <a:p>
            <a:pPr>
              <a:lnSpc>
                <a:spcPct val="110000"/>
              </a:lnSpc>
            </a:pPr>
            <a:r>
              <a:rPr lang="en-US" sz="1800" dirty="0" err="1"/>
              <a:t>Razmislite</a:t>
            </a:r>
            <a:r>
              <a:rPr lang="en-US" sz="1800" dirty="0"/>
              <a:t> o </a:t>
            </a:r>
            <a:r>
              <a:rPr lang="en-US" sz="1800" dirty="0" err="1"/>
              <a:t>ovim</a:t>
            </a:r>
            <a:r>
              <a:rPr lang="en-US" sz="1800" dirty="0"/>
              <a:t> </a:t>
            </a:r>
            <a:r>
              <a:rPr lang="en-US" sz="1800" dirty="0" err="1"/>
              <a:t>pitanjima</a:t>
            </a:r>
            <a:r>
              <a:rPr lang="en-US" sz="1800" dirty="0"/>
              <a:t> </a:t>
            </a:r>
            <a:r>
              <a:rPr lang="en-US" sz="1800" dirty="0" err="1"/>
              <a:t>i</a:t>
            </a:r>
            <a:r>
              <a:rPr lang="en-US" sz="1800" dirty="0"/>
              <a:t> </a:t>
            </a:r>
            <a:r>
              <a:rPr lang="en-US" sz="1800" dirty="0" err="1"/>
              <a:t>scenarijima</a:t>
            </a:r>
            <a:r>
              <a:rPr lang="en-US" sz="1800" dirty="0"/>
              <a:t> koji bi se </a:t>
            </a:r>
            <a:r>
              <a:rPr lang="en-US" sz="1800" dirty="0" err="1"/>
              <a:t>mogli</a:t>
            </a:r>
            <a:r>
              <a:rPr lang="en-US" sz="1800" dirty="0"/>
              <a:t> </a:t>
            </a:r>
            <a:r>
              <a:rPr lang="en-US" sz="1800" dirty="0" err="1"/>
              <a:t>pojaviti</a:t>
            </a:r>
            <a:r>
              <a:rPr lang="en-US" sz="1800" dirty="0"/>
              <a:t> </a:t>
            </a:r>
            <a:r>
              <a:rPr lang="en-US" sz="1800" dirty="0" err="1"/>
              <a:t>tijekom</a:t>
            </a:r>
            <a:r>
              <a:rPr lang="en-US" sz="1800" dirty="0"/>
              <a:t> </a:t>
            </a:r>
            <a:r>
              <a:rPr lang="en-US" sz="1800" dirty="0" err="1"/>
              <a:t>testa</a:t>
            </a:r>
            <a:r>
              <a:rPr lang="en-US" sz="1800" dirty="0"/>
              <a:t>:</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10447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543405" cy="1188720"/>
          </a:xfrm>
        </p:spPr>
        <p:txBody>
          <a:bodyPr>
            <a:normAutofit/>
          </a:bodyPr>
          <a:lstStyle/>
          <a:p>
            <a:r>
              <a:rPr lang="hr-HR">
                <a:solidFill>
                  <a:schemeClr val="tx1">
                    <a:lumMod val="85000"/>
                    <a:lumOff val="15000"/>
                  </a:schemeClr>
                </a:solidFill>
              </a:rPr>
              <a:t>Prije polaganja ispita!</a:t>
            </a:r>
            <a:endParaRPr lang="en-US">
              <a:solidFill>
                <a:schemeClr val="tx1">
                  <a:lumMod val="85000"/>
                  <a:lumOff val="15000"/>
                </a:schemeClr>
              </a:solidFill>
            </a:endParaRPr>
          </a:p>
        </p:txBody>
      </p:sp>
      <p:sp>
        <p:nvSpPr>
          <p:cNvPr id="3" name="Content Placeholder 2"/>
          <p:cNvSpPr>
            <a:spLocks noGrp="1"/>
          </p:cNvSpPr>
          <p:nvPr>
            <p:ph idx="1"/>
          </p:nvPr>
        </p:nvSpPr>
        <p:spPr>
          <a:xfrm>
            <a:off x="1957987" y="2431765"/>
            <a:ext cx="8276026" cy="3320031"/>
          </a:xfrm>
        </p:spPr>
        <p:txBody>
          <a:bodyPr anchor="ctr">
            <a:noAutofit/>
          </a:bodyPr>
          <a:lstStyle/>
          <a:p>
            <a:pPr>
              <a:lnSpc>
                <a:spcPct val="110000"/>
              </a:lnSpc>
            </a:pPr>
            <a:r>
              <a:rPr lang="en-US" sz="1800" dirty="0" err="1">
                <a:solidFill>
                  <a:schemeClr val="tx1">
                    <a:lumMod val="85000"/>
                    <a:lumOff val="15000"/>
                  </a:schemeClr>
                </a:solidFill>
              </a:rPr>
              <a:t>Pažljivo</a:t>
            </a:r>
            <a:r>
              <a:rPr lang="en-US" sz="1800" dirty="0">
                <a:solidFill>
                  <a:schemeClr val="tx1">
                    <a:lumMod val="85000"/>
                    <a:lumOff val="15000"/>
                  </a:schemeClr>
                </a:solidFill>
              </a:rPr>
              <a:t> </a:t>
            </a:r>
            <a:r>
              <a:rPr lang="en-US" sz="1800" dirty="0" err="1">
                <a:solidFill>
                  <a:schemeClr val="tx1">
                    <a:lumMod val="85000"/>
                    <a:lumOff val="15000"/>
                  </a:schemeClr>
                </a:solidFill>
              </a:rPr>
              <a:t>pročitajte</a:t>
            </a:r>
            <a:r>
              <a:rPr lang="en-US" sz="1800" dirty="0">
                <a:solidFill>
                  <a:schemeClr val="tx1">
                    <a:lumMod val="85000"/>
                    <a:lumOff val="15000"/>
                  </a:schemeClr>
                </a:solidFill>
              </a:rPr>
              <a:t> </a:t>
            </a:r>
            <a:r>
              <a:rPr lang="en-US" sz="1800" dirty="0" err="1">
                <a:solidFill>
                  <a:schemeClr val="tx1">
                    <a:lumMod val="85000"/>
                    <a:lumOff val="15000"/>
                  </a:schemeClr>
                </a:solidFill>
              </a:rPr>
              <a:t>upute</a:t>
            </a:r>
            <a:r>
              <a:rPr lang="en-US" sz="1800" dirty="0">
                <a:solidFill>
                  <a:schemeClr val="tx1">
                    <a:lumMod val="85000"/>
                    <a:lumOff val="15000"/>
                  </a:schemeClr>
                </a:solidFill>
              </a:rPr>
              <a:t>.</a:t>
            </a:r>
          </a:p>
          <a:p>
            <a:pPr>
              <a:lnSpc>
                <a:spcPct val="110000"/>
              </a:lnSpc>
            </a:pPr>
            <a:r>
              <a:rPr lang="en-US" sz="1800" dirty="0" err="1">
                <a:solidFill>
                  <a:schemeClr val="tx1">
                    <a:lumMod val="85000"/>
                    <a:lumOff val="15000"/>
                  </a:schemeClr>
                </a:solidFill>
              </a:rPr>
              <a:t>Pregledajte</a:t>
            </a:r>
            <a:r>
              <a:rPr lang="en-US" sz="1800" dirty="0">
                <a:solidFill>
                  <a:schemeClr val="tx1">
                    <a:lumMod val="85000"/>
                    <a:lumOff val="15000"/>
                  </a:schemeClr>
                </a:solidFill>
              </a:rPr>
              <a:t> test. Koliko </a:t>
            </a:r>
            <a:r>
              <a:rPr lang="en-US" sz="1800" dirty="0" err="1">
                <a:solidFill>
                  <a:schemeClr val="tx1">
                    <a:lumMod val="85000"/>
                    <a:lumOff val="15000"/>
                  </a:schemeClr>
                </a:solidFill>
              </a:rPr>
              <a:t>ima</a:t>
            </a:r>
            <a:r>
              <a:rPr lang="en-US" sz="1800" dirty="0">
                <a:solidFill>
                  <a:schemeClr val="tx1">
                    <a:lumMod val="85000"/>
                    <a:lumOff val="15000"/>
                  </a:schemeClr>
                </a:solidFill>
              </a:rPr>
              <a:t> </a:t>
            </a:r>
            <a:r>
              <a:rPr lang="en-US" sz="1800" dirty="0" err="1">
                <a:solidFill>
                  <a:schemeClr val="tx1">
                    <a:lumMod val="85000"/>
                    <a:lumOff val="15000"/>
                  </a:schemeClr>
                </a:solidFill>
              </a:rPr>
              <a:t>pitanja</a:t>
            </a:r>
            <a:r>
              <a:rPr lang="en-US" sz="1800" dirty="0">
                <a:solidFill>
                  <a:schemeClr val="tx1">
                    <a:lumMod val="85000"/>
                    <a:lumOff val="15000"/>
                  </a:schemeClr>
                </a:solidFill>
              </a:rPr>
              <a:t>? Koja </a:t>
            </a:r>
            <a:r>
              <a:rPr lang="hr-HR" sz="1800" dirty="0">
                <a:solidFill>
                  <a:schemeClr val="tx1">
                    <a:lumMod val="85000"/>
                    <a:lumOff val="15000"/>
                  </a:schemeClr>
                </a:solidFill>
              </a:rPr>
              <a:t>je </a:t>
            </a:r>
            <a:r>
              <a:rPr lang="en-US" sz="1800" dirty="0" err="1">
                <a:solidFill>
                  <a:schemeClr val="tx1">
                    <a:lumMod val="85000"/>
                    <a:lumOff val="15000"/>
                  </a:schemeClr>
                </a:solidFill>
              </a:rPr>
              <a:t>vrsta</a:t>
            </a:r>
            <a:r>
              <a:rPr lang="en-US" sz="1800" dirty="0">
                <a:solidFill>
                  <a:schemeClr val="tx1">
                    <a:lumMod val="85000"/>
                    <a:lumOff val="15000"/>
                  </a:schemeClr>
                </a:solidFill>
              </a:rPr>
              <a:t> </a:t>
            </a:r>
            <a:r>
              <a:rPr lang="en-US" sz="1800" dirty="0" err="1">
                <a:solidFill>
                  <a:schemeClr val="tx1">
                    <a:lumMod val="85000"/>
                    <a:lumOff val="15000"/>
                  </a:schemeClr>
                </a:solidFill>
              </a:rPr>
              <a:t>pitanja</a:t>
            </a:r>
            <a:r>
              <a:rPr lang="en-US" sz="1800" dirty="0">
                <a:solidFill>
                  <a:schemeClr val="tx1">
                    <a:lumMod val="85000"/>
                    <a:lumOff val="15000"/>
                  </a:schemeClr>
                </a:solidFill>
              </a:rPr>
              <a:t>? </a:t>
            </a:r>
            <a:r>
              <a:rPr lang="en-US" sz="1800" dirty="0" err="1">
                <a:solidFill>
                  <a:schemeClr val="tx1">
                    <a:lumMod val="85000"/>
                    <a:lumOff val="15000"/>
                  </a:schemeClr>
                </a:solidFill>
              </a:rPr>
              <a:t>Kako</a:t>
            </a:r>
            <a:r>
              <a:rPr lang="en-US" sz="1800" dirty="0">
                <a:solidFill>
                  <a:schemeClr val="tx1">
                    <a:lumMod val="85000"/>
                    <a:lumOff val="15000"/>
                  </a:schemeClr>
                </a:solidFill>
              </a:rPr>
              <a:t> se </a:t>
            </a:r>
            <a:r>
              <a:rPr lang="en-US" sz="1800" dirty="0" err="1">
                <a:solidFill>
                  <a:schemeClr val="tx1">
                    <a:lumMod val="85000"/>
                    <a:lumOff val="15000"/>
                  </a:schemeClr>
                </a:solidFill>
              </a:rPr>
              <a:t>dijele</a:t>
            </a:r>
            <a:r>
              <a:rPr lang="en-US" sz="1800" dirty="0">
                <a:solidFill>
                  <a:schemeClr val="tx1">
                    <a:lumMod val="85000"/>
                    <a:lumOff val="15000"/>
                  </a:schemeClr>
                </a:solidFill>
              </a:rPr>
              <a:t> </a:t>
            </a:r>
            <a:r>
              <a:rPr lang="en-US" sz="1800" dirty="0" err="1">
                <a:solidFill>
                  <a:schemeClr val="tx1">
                    <a:lumMod val="85000"/>
                    <a:lumOff val="15000"/>
                  </a:schemeClr>
                </a:solidFill>
              </a:rPr>
              <a:t>bodovi</a:t>
            </a:r>
            <a:r>
              <a:rPr lang="en-US" sz="1800" dirty="0">
                <a:solidFill>
                  <a:schemeClr val="tx1">
                    <a:lumMod val="85000"/>
                    <a:lumOff val="15000"/>
                  </a:schemeClr>
                </a:solidFill>
              </a:rPr>
              <a:t>?</a:t>
            </a:r>
          </a:p>
          <a:p>
            <a:pPr>
              <a:lnSpc>
                <a:spcPct val="110000"/>
              </a:lnSpc>
            </a:pPr>
            <a:r>
              <a:rPr lang="en-US" sz="1800" dirty="0" err="1">
                <a:solidFill>
                  <a:schemeClr val="tx1">
                    <a:lumMod val="85000"/>
                    <a:lumOff val="15000"/>
                  </a:schemeClr>
                </a:solidFill>
              </a:rPr>
              <a:t>Sjednite</a:t>
            </a:r>
            <a:r>
              <a:rPr lang="en-US" sz="1800" dirty="0">
                <a:solidFill>
                  <a:schemeClr val="tx1">
                    <a:lumMod val="85000"/>
                    <a:lumOff val="15000"/>
                  </a:schemeClr>
                </a:solidFill>
              </a:rPr>
              <a:t> </a:t>
            </a:r>
            <a:r>
              <a:rPr lang="en-US" sz="1800" dirty="0" err="1">
                <a:solidFill>
                  <a:schemeClr val="tx1">
                    <a:lumMod val="85000"/>
                    <a:lumOff val="15000"/>
                  </a:schemeClr>
                </a:solidFill>
              </a:rPr>
              <a:t>uspravno</a:t>
            </a:r>
            <a:r>
              <a:rPr lang="en-US" sz="1800" dirty="0">
                <a:solidFill>
                  <a:schemeClr val="tx1">
                    <a:lumMod val="85000"/>
                    <a:lumOff val="15000"/>
                  </a:schemeClr>
                </a:solidFill>
              </a:rPr>
              <a:t> u </a:t>
            </a:r>
            <a:r>
              <a:rPr lang="en-US" sz="1800" dirty="0" err="1">
                <a:solidFill>
                  <a:schemeClr val="tx1">
                    <a:lumMod val="85000"/>
                    <a:lumOff val="15000"/>
                  </a:schemeClr>
                </a:solidFill>
              </a:rPr>
              <a:t>udobnom</a:t>
            </a:r>
            <a:r>
              <a:rPr lang="en-US" sz="1800" dirty="0">
                <a:solidFill>
                  <a:schemeClr val="tx1">
                    <a:lumMod val="85000"/>
                    <a:lumOff val="15000"/>
                  </a:schemeClr>
                </a:solidFill>
              </a:rPr>
              <a:t> </a:t>
            </a:r>
            <a:r>
              <a:rPr lang="en-US" sz="1800" dirty="0" err="1">
                <a:solidFill>
                  <a:schemeClr val="tx1">
                    <a:lumMod val="85000"/>
                    <a:lumOff val="15000"/>
                  </a:schemeClr>
                </a:solidFill>
              </a:rPr>
              <a:t>položaju</a:t>
            </a:r>
            <a:r>
              <a:rPr lang="en-US" sz="1800" dirty="0">
                <a:solidFill>
                  <a:schemeClr val="tx1">
                    <a:lumMod val="85000"/>
                    <a:lumOff val="15000"/>
                  </a:schemeClr>
                </a:solidFill>
              </a:rPr>
              <a:t> </a:t>
            </a:r>
            <a:r>
              <a:rPr lang="en-US" sz="1800" dirty="0" err="1">
                <a:solidFill>
                  <a:schemeClr val="tx1">
                    <a:lumMod val="85000"/>
                    <a:lumOff val="15000"/>
                  </a:schemeClr>
                </a:solidFill>
              </a:rPr>
              <a:t>prije</a:t>
            </a:r>
            <a:r>
              <a:rPr lang="en-US" sz="1800" dirty="0">
                <a:solidFill>
                  <a:schemeClr val="tx1">
                    <a:lumMod val="85000"/>
                    <a:lumOff val="15000"/>
                  </a:schemeClr>
                </a:solidFill>
              </a:rPr>
              <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tijekom</a:t>
            </a:r>
            <a:r>
              <a:rPr lang="en-US" sz="1800" dirty="0">
                <a:solidFill>
                  <a:schemeClr val="tx1">
                    <a:lumMod val="85000"/>
                    <a:lumOff val="15000"/>
                  </a:schemeClr>
                </a:solidFill>
              </a:rPr>
              <a:t> </a:t>
            </a:r>
            <a:r>
              <a:rPr lang="en-US" sz="1800" dirty="0" err="1">
                <a:solidFill>
                  <a:schemeClr val="tx1">
                    <a:lumMod val="85000"/>
                    <a:lumOff val="15000"/>
                  </a:schemeClr>
                </a:solidFill>
              </a:rPr>
              <a:t>testa</a:t>
            </a:r>
            <a:r>
              <a:rPr lang="en-US" sz="1800" dirty="0">
                <a:solidFill>
                  <a:schemeClr val="tx1">
                    <a:lumMod val="85000"/>
                    <a:lumOff val="15000"/>
                  </a:schemeClr>
                </a:solidFill>
              </a:rPr>
              <a:t>. </a:t>
            </a:r>
            <a:r>
              <a:rPr lang="en-US" sz="1800" dirty="0" err="1">
                <a:solidFill>
                  <a:schemeClr val="tx1">
                    <a:lumMod val="85000"/>
                    <a:lumOff val="15000"/>
                  </a:schemeClr>
                </a:solidFill>
              </a:rPr>
              <a:t>Istraživanja</a:t>
            </a:r>
            <a:r>
              <a:rPr lang="en-US" sz="1800" dirty="0">
                <a:solidFill>
                  <a:schemeClr val="tx1">
                    <a:lumMod val="85000"/>
                    <a:lumOff val="15000"/>
                  </a:schemeClr>
                </a:solidFill>
              </a:rPr>
              <a:t> </a:t>
            </a:r>
            <a:r>
              <a:rPr lang="en-US" sz="1800" dirty="0" err="1">
                <a:solidFill>
                  <a:schemeClr val="tx1">
                    <a:lumMod val="85000"/>
                    <a:lumOff val="15000"/>
                  </a:schemeClr>
                </a:solidFill>
              </a:rPr>
              <a:t>pokazuju</a:t>
            </a:r>
            <a:r>
              <a:rPr lang="en-US" sz="1800" dirty="0">
                <a:solidFill>
                  <a:schemeClr val="tx1">
                    <a:lumMod val="85000"/>
                    <a:lumOff val="15000"/>
                  </a:schemeClr>
                </a:solidFill>
              </a:rPr>
              <a:t> da </a:t>
            </a:r>
            <a:r>
              <a:rPr lang="en-US" sz="1800" dirty="0" err="1">
                <a:solidFill>
                  <a:schemeClr val="tx1">
                    <a:lumMod val="85000"/>
                    <a:lumOff val="15000"/>
                  </a:schemeClr>
                </a:solidFill>
              </a:rPr>
              <a:t>prakticiranje</a:t>
            </a:r>
            <a:r>
              <a:rPr lang="en-US" sz="1800" dirty="0">
                <a:solidFill>
                  <a:schemeClr val="tx1">
                    <a:lumMod val="85000"/>
                    <a:lumOff val="15000"/>
                  </a:schemeClr>
                </a:solidFill>
              </a:rPr>
              <a:t> </a:t>
            </a:r>
            <a:r>
              <a:rPr lang="en-US" sz="1800" dirty="0" err="1">
                <a:solidFill>
                  <a:schemeClr val="tx1">
                    <a:lumMod val="85000"/>
                    <a:lumOff val="15000"/>
                  </a:schemeClr>
                </a:solidFill>
              </a:rPr>
              <a:t>dobrog</a:t>
            </a:r>
            <a:r>
              <a:rPr lang="en-US" sz="1800" dirty="0">
                <a:solidFill>
                  <a:schemeClr val="tx1">
                    <a:lumMod val="85000"/>
                    <a:lumOff val="15000"/>
                  </a:schemeClr>
                </a:solidFill>
              </a:rPr>
              <a:t> </a:t>
            </a:r>
            <a:r>
              <a:rPr lang="en-US" sz="1800" dirty="0" err="1">
                <a:solidFill>
                  <a:schemeClr val="tx1">
                    <a:lumMod val="85000"/>
                    <a:lumOff val="15000"/>
                  </a:schemeClr>
                </a:solidFill>
              </a:rPr>
              <a:t>držanja</a:t>
            </a:r>
            <a:r>
              <a:rPr lang="en-US" sz="1800" dirty="0">
                <a:solidFill>
                  <a:schemeClr val="tx1">
                    <a:lumMod val="85000"/>
                    <a:lumOff val="15000"/>
                  </a:schemeClr>
                </a:solidFill>
              </a:rPr>
              <a:t> </a:t>
            </a:r>
            <a:r>
              <a:rPr lang="en-US" sz="1800" dirty="0" err="1">
                <a:solidFill>
                  <a:schemeClr val="tx1">
                    <a:lumMod val="85000"/>
                    <a:lumOff val="15000"/>
                  </a:schemeClr>
                </a:solidFill>
              </a:rPr>
              <a:t>prije</a:t>
            </a:r>
            <a:r>
              <a:rPr lang="en-US" sz="1800" dirty="0">
                <a:solidFill>
                  <a:schemeClr val="tx1">
                    <a:lumMod val="85000"/>
                    <a:lumOff val="15000"/>
                  </a:schemeClr>
                </a:solidFill>
              </a:rPr>
              <a:t> </a:t>
            </a:r>
            <a:r>
              <a:rPr lang="hr-HR" sz="1800" dirty="0">
                <a:solidFill>
                  <a:schemeClr val="tx1">
                    <a:lumMod val="85000"/>
                    <a:lumOff val="15000"/>
                  </a:schemeClr>
                </a:solidFill>
              </a:rPr>
              <a:t>nekog </a:t>
            </a:r>
            <a:r>
              <a:rPr lang="en-US" sz="1800" dirty="0" err="1">
                <a:solidFill>
                  <a:schemeClr val="tx1">
                    <a:lumMod val="85000"/>
                    <a:lumOff val="15000"/>
                  </a:schemeClr>
                </a:solidFill>
              </a:rPr>
              <a:t>događaja</a:t>
            </a:r>
            <a:r>
              <a:rPr lang="en-US" sz="1800" dirty="0">
                <a:solidFill>
                  <a:schemeClr val="tx1">
                    <a:lumMod val="85000"/>
                    <a:lumOff val="15000"/>
                  </a:schemeClr>
                </a:solidFill>
              </a:rPr>
              <a:t> </a:t>
            </a:r>
            <a:r>
              <a:rPr lang="en-US" sz="1800" dirty="0" err="1">
                <a:solidFill>
                  <a:schemeClr val="tx1">
                    <a:lumMod val="85000"/>
                    <a:lumOff val="15000"/>
                  </a:schemeClr>
                </a:solidFill>
              </a:rPr>
              <a:t>povećava</a:t>
            </a:r>
            <a:r>
              <a:rPr lang="en-US" sz="1800" dirty="0">
                <a:solidFill>
                  <a:schemeClr val="tx1">
                    <a:lumMod val="85000"/>
                    <a:lumOff val="15000"/>
                  </a:schemeClr>
                </a:solidFill>
              </a:rPr>
              <a:t> </a:t>
            </a:r>
            <a:r>
              <a:rPr lang="en-US" sz="1800" dirty="0" err="1">
                <a:solidFill>
                  <a:schemeClr val="tx1">
                    <a:lumMod val="85000"/>
                    <a:lumOff val="15000"/>
                  </a:schemeClr>
                </a:solidFill>
              </a:rPr>
              <a:t>vaše</a:t>
            </a:r>
            <a:r>
              <a:rPr lang="en-US" sz="1800" dirty="0">
                <a:solidFill>
                  <a:schemeClr val="tx1">
                    <a:lumMod val="85000"/>
                    <a:lumOff val="15000"/>
                  </a:schemeClr>
                </a:solidFill>
              </a:rPr>
              <a:t> </a:t>
            </a:r>
            <a:r>
              <a:rPr lang="en-US" sz="1800" dirty="0" err="1">
                <a:solidFill>
                  <a:schemeClr val="tx1">
                    <a:lumMod val="85000"/>
                    <a:lumOff val="15000"/>
                  </a:schemeClr>
                </a:solidFill>
              </a:rPr>
              <a:t>samopoštovanje</a:t>
            </a:r>
            <a:r>
              <a:rPr lang="en-US" sz="1800" dirty="0">
                <a:solidFill>
                  <a:schemeClr val="tx1">
                    <a:lumMod val="85000"/>
                    <a:lumOff val="15000"/>
                  </a:schemeClr>
                </a:solidFill>
              </a:rPr>
              <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samopouzdanje</a:t>
            </a:r>
            <a:r>
              <a:rPr lang="en-US" sz="1800" dirty="0">
                <a:solidFill>
                  <a:schemeClr val="tx1">
                    <a:lumMod val="85000"/>
                    <a:lumOff val="15000"/>
                  </a:schemeClr>
                </a:solidFill>
              </a:rPr>
              <a:t> </a:t>
            </a:r>
            <a:r>
              <a:rPr lang="en-US" sz="1800" dirty="0" err="1">
                <a:solidFill>
                  <a:schemeClr val="tx1">
                    <a:lumMod val="85000"/>
                    <a:lumOff val="15000"/>
                  </a:schemeClr>
                </a:solidFill>
              </a:rPr>
              <a:t>te</a:t>
            </a:r>
            <a:r>
              <a:rPr lang="en-US" sz="1800" dirty="0">
                <a:solidFill>
                  <a:schemeClr val="tx1">
                    <a:lumMod val="85000"/>
                    <a:lumOff val="15000"/>
                  </a:schemeClr>
                </a:solidFill>
              </a:rPr>
              <a:t> </a:t>
            </a:r>
            <a:r>
              <a:rPr lang="en-US" sz="1800" dirty="0" err="1">
                <a:solidFill>
                  <a:schemeClr val="tx1">
                    <a:lumMod val="85000"/>
                    <a:lumOff val="15000"/>
                  </a:schemeClr>
                </a:solidFill>
              </a:rPr>
              <a:t>može</a:t>
            </a:r>
            <a:r>
              <a:rPr lang="en-US" sz="1800" dirty="0">
                <a:solidFill>
                  <a:schemeClr val="tx1">
                    <a:lumMod val="85000"/>
                    <a:lumOff val="15000"/>
                  </a:schemeClr>
                </a:solidFill>
              </a:rPr>
              <a:t> </a:t>
            </a:r>
            <a:r>
              <a:rPr lang="en-US" sz="1800" dirty="0" err="1">
                <a:solidFill>
                  <a:schemeClr val="tx1">
                    <a:lumMod val="85000"/>
                    <a:lumOff val="15000"/>
                  </a:schemeClr>
                </a:solidFill>
              </a:rPr>
              <a:t>dovesti</a:t>
            </a:r>
            <a:r>
              <a:rPr lang="en-US" sz="1800" dirty="0">
                <a:solidFill>
                  <a:schemeClr val="tx1">
                    <a:lumMod val="85000"/>
                    <a:lumOff val="15000"/>
                  </a:schemeClr>
                </a:solidFill>
              </a:rPr>
              <a:t> do </a:t>
            </a:r>
            <a:r>
              <a:rPr lang="en-US" sz="1800" dirty="0" err="1">
                <a:solidFill>
                  <a:schemeClr val="tx1">
                    <a:lumMod val="85000"/>
                    <a:lumOff val="15000"/>
                  </a:schemeClr>
                </a:solidFill>
              </a:rPr>
              <a:t>boljeg</a:t>
            </a:r>
            <a:r>
              <a:rPr lang="en-US" sz="1800" dirty="0">
                <a:solidFill>
                  <a:schemeClr val="tx1">
                    <a:lumMod val="85000"/>
                    <a:lumOff val="15000"/>
                  </a:schemeClr>
                </a:solidFill>
              </a:rPr>
              <a:t> </a:t>
            </a:r>
            <a:r>
              <a:rPr lang="en-US" sz="1800" dirty="0" err="1">
                <a:solidFill>
                  <a:schemeClr val="tx1">
                    <a:lumMod val="85000"/>
                    <a:lumOff val="15000"/>
                  </a:schemeClr>
                </a:solidFill>
              </a:rPr>
              <a:t>učinka</a:t>
            </a:r>
            <a:r>
              <a:rPr lang="en-US" sz="1800" dirty="0">
                <a:solidFill>
                  <a:schemeClr val="tx1">
                    <a:lumMod val="85000"/>
                    <a:lumOff val="15000"/>
                  </a:schemeClr>
                </a:solidFill>
              </a:rPr>
              <a:t>.</a:t>
            </a:r>
          </a:p>
          <a:p>
            <a:pPr>
              <a:lnSpc>
                <a:spcPct val="110000"/>
              </a:lnSpc>
            </a:pPr>
            <a:r>
              <a:rPr lang="en-US" sz="1800" dirty="0" err="1">
                <a:solidFill>
                  <a:schemeClr val="tx1">
                    <a:lumMod val="85000"/>
                    <a:lumOff val="15000"/>
                  </a:schemeClr>
                </a:solidFill>
              </a:rPr>
              <a:t>Govorite</a:t>
            </a:r>
            <a:r>
              <a:rPr lang="en-US" sz="1800" dirty="0">
                <a:solidFill>
                  <a:schemeClr val="tx1">
                    <a:lumMod val="85000"/>
                    <a:lumOff val="15000"/>
                  </a:schemeClr>
                </a:solidFill>
              </a:rPr>
              <a:t> </a:t>
            </a:r>
            <a:r>
              <a:rPr lang="en-US" sz="1800" dirty="0" err="1">
                <a:solidFill>
                  <a:schemeClr val="tx1">
                    <a:lumMod val="85000"/>
                    <a:lumOff val="15000"/>
                  </a:schemeClr>
                </a:solidFill>
              </a:rPr>
              <a:t>sami</a:t>
            </a:r>
            <a:r>
              <a:rPr lang="en-US" sz="1800" dirty="0">
                <a:solidFill>
                  <a:schemeClr val="tx1">
                    <a:lumMod val="85000"/>
                    <a:lumOff val="15000"/>
                  </a:schemeClr>
                </a:solidFill>
              </a:rPr>
              <a:t> </a:t>
            </a:r>
            <a:r>
              <a:rPr lang="en-US" sz="1800" dirty="0" err="1">
                <a:solidFill>
                  <a:schemeClr val="tx1">
                    <a:lumMod val="85000"/>
                    <a:lumOff val="15000"/>
                  </a:schemeClr>
                </a:solidFill>
              </a:rPr>
              <a:t>sebi</a:t>
            </a:r>
            <a:r>
              <a:rPr lang="en-US" sz="1800" dirty="0">
                <a:solidFill>
                  <a:schemeClr val="tx1">
                    <a:lumMod val="85000"/>
                    <a:lumOff val="15000"/>
                  </a:schemeClr>
                </a:solidFill>
              </a:rPr>
              <a:t> </a:t>
            </a:r>
            <a:r>
              <a:rPr lang="en-US" sz="1800" dirty="0" err="1">
                <a:solidFill>
                  <a:schemeClr val="tx1">
                    <a:lumMod val="85000"/>
                    <a:lumOff val="15000"/>
                  </a:schemeClr>
                </a:solidFill>
              </a:rPr>
              <a:t>pozitivne</a:t>
            </a:r>
            <a:r>
              <a:rPr lang="en-US" sz="1800" dirty="0">
                <a:solidFill>
                  <a:schemeClr val="tx1">
                    <a:lumMod val="85000"/>
                    <a:lumOff val="15000"/>
                  </a:schemeClr>
                </a:solidFill>
              </a:rPr>
              <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ohrabrujuće</a:t>
            </a:r>
            <a:r>
              <a:rPr lang="en-US" sz="1800" dirty="0">
                <a:solidFill>
                  <a:schemeClr val="tx1">
                    <a:lumMod val="85000"/>
                    <a:lumOff val="15000"/>
                  </a:schemeClr>
                </a:solidFill>
              </a:rPr>
              <a:t> </a:t>
            </a:r>
            <a:r>
              <a:rPr lang="en-US" sz="1800" dirty="0" err="1">
                <a:solidFill>
                  <a:schemeClr val="tx1">
                    <a:lumMod val="85000"/>
                    <a:lumOff val="15000"/>
                  </a:schemeClr>
                </a:solidFill>
              </a:rPr>
              <a:t>riječi</a:t>
            </a:r>
            <a:r>
              <a:rPr lang="en-US" sz="1800" dirty="0">
                <a:solidFill>
                  <a:schemeClr val="tx1">
                    <a:lumMod val="85000"/>
                    <a:lumOff val="15000"/>
                  </a:schemeClr>
                </a:solidFill>
              </a:rPr>
              <a:t>, </a:t>
            </a:r>
            <a:r>
              <a:rPr lang="en-US" sz="1800" dirty="0" err="1">
                <a:solidFill>
                  <a:schemeClr val="tx1">
                    <a:lumMod val="85000"/>
                    <a:lumOff val="15000"/>
                  </a:schemeClr>
                </a:solidFill>
              </a:rPr>
              <a:t>poput</a:t>
            </a:r>
            <a:r>
              <a:rPr lang="en-US" sz="1800" dirty="0">
                <a:solidFill>
                  <a:schemeClr val="tx1">
                    <a:lumMod val="85000"/>
                    <a:lumOff val="15000"/>
                  </a:schemeClr>
                </a:solidFill>
              </a:rPr>
              <a:t> "Ja to </a:t>
            </a:r>
            <a:r>
              <a:rPr lang="en-US" sz="1800" dirty="0" err="1">
                <a:solidFill>
                  <a:schemeClr val="tx1">
                    <a:lumMod val="85000"/>
                    <a:lumOff val="15000"/>
                  </a:schemeClr>
                </a:solidFill>
              </a:rPr>
              <a:t>znam</a:t>
            </a:r>
            <a:r>
              <a:rPr lang="en-US" sz="1800" dirty="0">
                <a:solidFill>
                  <a:schemeClr val="tx1">
                    <a:lumMod val="85000"/>
                    <a:lumOff val="15000"/>
                  </a:schemeClr>
                </a:solidFill>
              </a:rPr>
              <a:t>" </a:t>
            </a:r>
            <a:r>
              <a:rPr lang="en-US" sz="1800" dirty="0" err="1">
                <a:solidFill>
                  <a:schemeClr val="tx1">
                    <a:lumMod val="85000"/>
                    <a:lumOff val="15000"/>
                  </a:schemeClr>
                </a:solidFill>
              </a:rPr>
              <a:t>ili</a:t>
            </a:r>
            <a:r>
              <a:rPr lang="en-US" sz="1800" dirty="0">
                <a:solidFill>
                  <a:schemeClr val="tx1">
                    <a:lumMod val="85000"/>
                    <a:lumOff val="15000"/>
                  </a:schemeClr>
                </a:solidFill>
              </a:rPr>
              <a:t> "</a:t>
            </a:r>
            <a:r>
              <a:rPr lang="en-US" sz="1800" dirty="0" err="1">
                <a:solidFill>
                  <a:schemeClr val="tx1">
                    <a:lumMod val="85000"/>
                    <a:lumOff val="15000"/>
                  </a:schemeClr>
                </a:solidFill>
              </a:rPr>
              <a:t>Spreman</a:t>
            </a:r>
            <a:r>
              <a:rPr lang="en-US" sz="1800" dirty="0">
                <a:solidFill>
                  <a:schemeClr val="tx1">
                    <a:lumMod val="85000"/>
                    <a:lumOff val="15000"/>
                  </a:schemeClr>
                </a:solidFill>
              </a:rPr>
              <a:t> </a:t>
            </a:r>
            <a:r>
              <a:rPr lang="en-US" sz="1800" dirty="0" err="1">
                <a:solidFill>
                  <a:schemeClr val="tx1">
                    <a:lumMod val="85000"/>
                    <a:lumOff val="15000"/>
                  </a:schemeClr>
                </a:solidFill>
              </a:rPr>
              <a:t>sam</a:t>
            </a:r>
            <a:r>
              <a:rPr lang="en-US" sz="1800" dirty="0">
                <a:solidFill>
                  <a:schemeClr val="tx1">
                    <a:lumMod val="85000"/>
                    <a:lumOff val="15000"/>
                  </a:schemeClr>
                </a:solidFill>
              </a:rPr>
              <a:t>".</a:t>
            </a:r>
          </a:p>
          <a:p>
            <a:pPr>
              <a:lnSpc>
                <a:spcPct val="110000"/>
              </a:lnSpc>
            </a:pPr>
            <a:r>
              <a:rPr lang="en-US" sz="1800" dirty="0" err="1">
                <a:solidFill>
                  <a:schemeClr val="tx1">
                    <a:lumMod val="85000"/>
                    <a:lumOff val="15000"/>
                  </a:schemeClr>
                </a:solidFill>
              </a:rPr>
              <a:t>Napravite</a:t>
            </a:r>
            <a:r>
              <a:rPr lang="en-US" sz="1800" dirty="0">
                <a:solidFill>
                  <a:schemeClr val="tx1">
                    <a:lumMod val="85000"/>
                    <a:lumOff val="15000"/>
                  </a:schemeClr>
                </a:solidFill>
              </a:rPr>
              <a:t> plan </a:t>
            </a:r>
            <a:r>
              <a:rPr lang="hr-HR" sz="1800" dirty="0">
                <a:solidFill>
                  <a:schemeClr val="tx1">
                    <a:lumMod val="85000"/>
                    <a:lumOff val="15000"/>
                  </a:schemeClr>
                </a:solidFill>
              </a:rPr>
              <a:t>„</a:t>
            </a:r>
            <a:r>
              <a:rPr lang="en-US" sz="1800" dirty="0" err="1">
                <a:solidFill>
                  <a:schemeClr val="tx1">
                    <a:lumMod val="85000"/>
                    <a:lumOff val="15000"/>
                  </a:schemeClr>
                </a:solidFill>
              </a:rPr>
              <a:t>napada</a:t>
            </a:r>
            <a:r>
              <a:rPr lang="hr-HR" sz="1800" dirty="0">
                <a:solidFill>
                  <a:schemeClr val="tx1">
                    <a:lumMod val="85000"/>
                    <a:lumOff val="15000"/>
                  </a:schemeClr>
                </a:solidFill>
              </a:rPr>
              <a:t>”</a:t>
            </a:r>
            <a:r>
              <a:rPr lang="en-US" sz="1800" dirty="0">
                <a:solidFill>
                  <a:schemeClr val="tx1">
                    <a:lumMod val="85000"/>
                    <a:lumOff val="15000"/>
                  </a:schemeClr>
                </a:solidFill>
              </a:rPr>
              <a:t> </a:t>
            </a:r>
            <a:r>
              <a:rPr lang="en-US" sz="1800" dirty="0" err="1">
                <a:solidFill>
                  <a:schemeClr val="tx1">
                    <a:lumMod val="85000"/>
                    <a:lumOff val="15000"/>
                  </a:schemeClr>
                </a:solidFill>
              </a:rPr>
              <a:t>kako</a:t>
            </a:r>
            <a:r>
              <a:rPr lang="en-US" sz="1800" dirty="0">
                <a:solidFill>
                  <a:schemeClr val="tx1">
                    <a:lumMod val="85000"/>
                    <a:lumOff val="15000"/>
                  </a:schemeClr>
                </a:solidFill>
              </a:rPr>
              <a:t> </a:t>
            </a:r>
            <a:r>
              <a:rPr lang="en-US" sz="1800" dirty="0" err="1">
                <a:solidFill>
                  <a:schemeClr val="tx1">
                    <a:lumMod val="85000"/>
                    <a:lumOff val="15000"/>
                  </a:schemeClr>
                </a:solidFill>
              </a:rPr>
              <a:t>biste</a:t>
            </a:r>
            <a:r>
              <a:rPr lang="en-US" sz="1800" dirty="0">
                <a:solidFill>
                  <a:schemeClr val="tx1">
                    <a:lumMod val="85000"/>
                    <a:lumOff val="15000"/>
                  </a:schemeClr>
                </a:solidFill>
              </a:rPr>
              <a:t> </a:t>
            </a:r>
            <a:r>
              <a:rPr lang="en-US" sz="1800" dirty="0" err="1">
                <a:solidFill>
                  <a:schemeClr val="tx1">
                    <a:lumMod val="85000"/>
                    <a:lumOff val="15000"/>
                  </a:schemeClr>
                </a:solidFill>
              </a:rPr>
              <a:t>osvojili</a:t>
            </a:r>
            <a:r>
              <a:rPr lang="en-US" sz="1800" dirty="0">
                <a:solidFill>
                  <a:schemeClr val="tx1">
                    <a:lumMod val="85000"/>
                    <a:lumOff val="15000"/>
                  </a:schemeClr>
                </a:solidFill>
              </a:rPr>
              <a:t> </a:t>
            </a:r>
            <a:r>
              <a:rPr lang="en-US" sz="1800" dirty="0" err="1">
                <a:solidFill>
                  <a:schemeClr val="tx1">
                    <a:lumMod val="85000"/>
                    <a:lumOff val="15000"/>
                  </a:schemeClr>
                </a:solidFill>
              </a:rPr>
              <a:t>što</a:t>
            </a:r>
            <a:r>
              <a:rPr lang="en-US" sz="1800" dirty="0">
                <a:solidFill>
                  <a:schemeClr val="tx1">
                    <a:lumMod val="85000"/>
                    <a:lumOff val="15000"/>
                  </a:schemeClr>
                </a:solidFill>
              </a:rPr>
              <a:t> </a:t>
            </a:r>
            <a:r>
              <a:rPr lang="en-US" sz="1800" dirty="0" err="1">
                <a:solidFill>
                  <a:schemeClr val="tx1">
                    <a:lumMod val="85000"/>
                    <a:lumOff val="15000"/>
                  </a:schemeClr>
                </a:solidFill>
              </a:rPr>
              <a:t>više</a:t>
            </a:r>
            <a:r>
              <a:rPr lang="en-US" sz="1800" dirty="0">
                <a:solidFill>
                  <a:schemeClr val="tx1">
                    <a:lumMod val="85000"/>
                    <a:lumOff val="15000"/>
                  </a:schemeClr>
                </a:solidFill>
              </a:rPr>
              <a:t> </a:t>
            </a:r>
            <a:r>
              <a:rPr lang="en-US" sz="1800" dirty="0" err="1">
                <a:solidFill>
                  <a:schemeClr val="tx1">
                    <a:lumMod val="85000"/>
                    <a:lumOff val="15000"/>
                  </a:schemeClr>
                </a:solidFill>
              </a:rPr>
              <a:t>bodova</a:t>
            </a:r>
            <a:r>
              <a:rPr lang="en-US" sz="1800" dirty="0">
                <a:solidFill>
                  <a:schemeClr val="tx1">
                    <a:lumMod val="85000"/>
                    <a:lumOff val="15000"/>
                  </a:schemeClr>
                </a:solidFill>
              </a:rPr>
              <a:t> u </a:t>
            </a:r>
            <a:r>
              <a:rPr lang="en-US" sz="1800" dirty="0" err="1">
                <a:solidFill>
                  <a:schemeClr val="tx1">
                    <a:lumMod val="85000"/>
                    <a:lumOff val="15000"/>
                  </a:schemeClr>
                </a:solidFill>
              </a:rPr>
              <a:t>zadanom</a:t>
            </a:r>
            <a:r>
              <a:rPr lang="en-US" sz="1800" dirty="0">
                <a:solidFill>
                  <a:schemeClr val="tx1">
                    <a:lumMod val="85000"/>
                    <a:lumOff val="15000"/>
                  </a:schemeClr>
                </a:solidFill>
              </a:rPr>
              <a:t> </a:t>
            </a:r>
            <a:r>
              <a:rPr lang="en-US" sz="1800" dirty="0" err="1">
                <a:solidFill>
                  <a:schemeClr val="tx1">
                    <a:lumMod val="85000"/>
                    <a:lumOff val="15000"/>
                  </a:schemeClr>
                </a:solidFill>
              </a:rPr>
              <a:t>vremenu</a:t>
            </a:r>
            <a:r>
              <a:rPr lang="en-US" sz="1800" dirty="0">
                <a:solidFill>
                  <a:schemeClr val="tx1">
                    <a:lumMod val="85000"/>
                    <a:lumOff val="15000"/>
                  </a:schemeClr>
                </a:solidFill>
              </a:rPr>
              <a:t>. </a:t>
            </a:r>
            <a:r>
              <a:rPr lang="en-US" sz="1800" dirty="0" err="1">
                <a:solidFill>
                  <a:schemeClr val="tx1">
                    <a:lumMod val="85000"/>
                    <a:lumOff val="15000"/>
                  </a:schemeClr>
                </a:solidFill>
              </a:rPr>
              <a:t>Odlučite</a:t>
            </a:r>
            <a:r>
              <a:rPr lang="en-US" sz="1800" dirty="0">
                <a:solidFill>
                  <a:schemeClr val="tx1">
                    <a:lumMod val="85000"/>
                    <a:lumOff val="15000"/>
                  </a:schemeClr>
                </a:solidFill>
              </a:rPr>
              <a:t> </a:t>
            </a:r>
            <a:r>
              <a:rPr lang="en-US" sz="1800" dirty="0" err="1">
                <a:solidFill>
                  <a:schemeClr val="tx1">
                    <a:lumMod val="85000"/>
                    <a:lumOff val="15000"/>
                  </a:schemeClr>
                </a:solidFill>
              </a:rPr>
              <a:t>redoslijed</a:t>
            </a:r>
            <a:r>
              <a:rPr lang="en-US" sz="1800" dirty="0">
                <a:solidFill>
                  <a:schemeClr val="tx1">
                    <a:lumMod val="85000"/>
                    <a:lumOff val="15000"/>
                  </a:schemeClr>
                </a:solidFill>
              </a:rPr>
              <a:t> </a:t>
            </a:r>
            <a:r>
              <a:rPr lang="en-US" sz="1800" dirty="0" err="1">
                <a:solidFill>
                  <a:schemeClr val="tx1">
                    <a:lumMod val="85000"/>
                    <a:lumOff val="15000"/>
                  </a:schemeClr>
                </a:solidFill>
              </a:rPr>
              <a:t>kojim</a:t>
            </a:r>
            <a:r>
              <a:rPr lang="en-US" sz="1800" dirty="0">
                <a:solidFill>
                  <a:schemeClr val="tx1">
                    <a:lumMod val="85000"/>
                    <a:lumOff val="15000"/>
                  </a:schemeClr>
                </a:solidFill>
              </a:rPr>
              <a:t> </a:t>
            </a:r>
            <a:r>
              <a:rPr lang="en-US" sz="1800" dirty="0" err="1">
                <a:solidFill>
                  <a:schemeClr val="tx1">
                    <a:lumMod val="85000"/>
                    <a:lumOff val="15000"/>
                  </a:schemeClr>
                </a:solidFill>
              </a:rPr>
              <a:t>ćete</a:t>
            </a:r>
            <a:r>
              <a:rPr lang="en-US" sz="1800" dirty="0">
                <a:solidFill>
                  <a:schemeClr val="tx1">
                    <a:lumMod val="85000"/>
                    <a:lumOff val="15000"/>
                  </a:schemeClr>
                </a:solidFill>
              </a:rPr>
              <a:t> </a:t>
            </a:r>
            <a:r>
              <a:rPr lang="en-US" sz="1800" dirty="0" err="1">
                <a:solidFill>
                  <a:schemeClr val="tx1">
                    <a:lumMod val="85000"/>
                    <a:lumOff val="15000"/>
                  </a:schemeClr>
                </a:solidFill>
              </a:rPr>
              <a:t>pristupiti</a:t>
            </a:r>
            <a:r>
              <a:rPr lang="en-US" sz="1800" dirty="0">
                <a:solidFill>
                  <a:schemeClr val="tx1">
                    <a:lumMod val="85000"/>
                    <a:lumOff val="15000"/>
                  </a:schemeClr>
                </a:solidFill>
              </a:rPr>
              <a:t> </a:t>
            </a:r>
            <a:r>
              <a:rPr lang="en-US" sz="1800" dirty="0" err="1">
                <a:solidFill>
                  <a:schemeClr val="tx1">
                    <a:lumMod val="85000"/>
                    <a:lumOff val="15000"/>
                  </a:schemeClr>
                </a:solidFill>
              </a:rPr>
              <a:t>svakom</a:t>
            </a:r>
            <a:r>
              <a:rPr lang="en-US" sz="1800" dirty="0">
                <a:solidFill>
                  <a:schemeClr val="tx1">
                    <a:lumMod val="85000"/>
                    <a:lumOff val="15000"/>
                  </a:schemeClr>
                </a:solidFill>
              </a:rPr>
              <a:t> </a:t>
            </a:r>
            <a:r>
              <a:rPr lang="en-US" sz="1800" dirty="0" err="1">
                <a:solidFill>
                  <a:schemeClr val="tx1">
                    <a:lumMod val="85000"/>
                    <a:lumOff val="15000"/>
                  </a:schemeClr>
                </a:solidFill>
              </a:rPr>
              <a:t>pitanju</a:t>
            </a:r>
            <a:r>
              <a:rPr lang="en-US" sz="1800" dirty="0">
                <a:solidFill>
                  <a:schemeClr val="tx1">
                    <a:lumMod val="85000"/>
                    <a:lumOff val="15000"/>
                  </a:schemeClr>
                </a:solidFill>
              </a:rPr>
              <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kako</a:t>
            </a:r>
            <a:r>
              <a:rPr lang="en-US" sz="1800" dirty="0">
                <a:solidFill>
                  <a:schemeClr val="tx1">
                    <a:lumMod val="85000"/>
                    <a:lumOff val="15000"/>
                  </a:schemeClr>
                </a:solidFill>
              </a:rPr>
              <a:t> </a:t>
            </a:r>
            <a:r>
              <a:rPr lang="en-US" sz="1800" dirty="0" err="1">
                <a:solidFill>
                  <a:schemeClr val="tx1">
                    <a:lumMod val="85000"/>
                    <a:lumOff val="15000"/>
                  </a:schemeClr>
                </a:solidFill>
              </a:rPr>
              <a:t>ćete</a:t>
            </a:r>
            <a:r>
              <a:rPr lang="en-US" sz="1800" dirty="0">
                <a:solidFill>
                  <a:schemeClr val="tx1">
                    <a:lumMod val="85000"/>
                    <a:lumOff val="15000"/>
                  </a:schemeClr>
                </a:solidFill>
              </a:rPr>
              <a:t> </a:t>
            </a:r>
            <a:r>
              <a:rPr lang="en-US" sz="1800" dirty="0" err="1">
                <a:solidFill>
                  <a:schemeClr val="tx1">
                    <a:lumMod val="85000"/>
                    <a:lumOff val="15000"/>
                  </a:schemeClr>
                </a:solidFill>
              </a:rPr>
              <a:t>rasporediti</a:t>
            </a:r>
            <a:r>
              <a:rPr lang="en-US" sz="1800" dirty="0">
                <a:solidFill>
                  <a:schemeClr val="tx1">
                    <a:lumMod val="85000"/>
                    <a:lumOff val="15000"/>
                  </a:schemeClr>
                </a:solidFill>
              </a:rPr>
              <a:t> </a:t>
            </a:r>
            <a:r>
              <a:rPr lang="en-US" sz="1800" dirty="0" err="1">
                <a:solidFill>
                  <a:schemeClr val="tx1">
                    <a:lumMod val="85000"/>
                    <a:lumOff val="15000"/>
                  </a:schemeClr>
                </a:solidFill>
              </a:rPr>
              <a:t>vrijeme</a:t>
            </a:r>
            <a:r>
              <a:rPr lang="en-US" sz="1800" dirty="0">
                <a:solidFill>
                  <a:schemeClr val="tx1">
                    <a:lumMod val="85000"/>
                    <a:lumOff val="15000"/>
                  </a:schemeClr>
                </a:solidFill>
              </a:rPr>
              <a:t>. </a:t>
            </a:r>
            <a:r>
              <a:rPr lang="en-US" sz="1800" dirty="0" err="1">
                <a:solidFill>
                  <a:schemeClr val="tx1">
                    <a:lumMod val="85000"/>
                    <a:lumOff val="15000"/>
                  </a:schemeClr>
                </a:solidFill>
              </a:rPr>
              <a:t>Napišite</a:t>
            </a:r>
            <a:r>
              <a:rPr lang="en-US" sz="1800" dirty="0">
                <a:solidFill>
                  <a:schemeClr val="tx1">
                    <a:lumMod val="85000"/>
                    <a:lumOff val="15000"/>
                  </a:schemeClr>
                </a:solidFill>
              </a:rPr>
              <a:t> </a:t>
            </a:r>
            <a:r>
              <a:rPr lang="en-US" sz="1800" dirty="0" err="1">
                <a:solidFill>
                  <a:schemeClr val="tx1">
                    <a:lumMod val="85000"/>
                    <a:lumOff val="15000"/>
                  </a:schemeClr>
                </a:solidFill>
              </a:rPr>
              <a:t>svoj</a:t>
            </a:r>
            <a:r>
              <a:rPr lang="en-US" sz="1800" dirty="0">
                <a:solidFill>
                  <a:schemeClr val="tx1">
                    <a:lumMod val="85000"/>
                    <a:lumOff val="15000"/>
                  </a:schemeClr>
                </a:solidFill>
              </a:rPr>
              <a:t> plan </a:t>
            </a:r>
            <a:r>
              <a:rPr lang="en-US" sz="1800" dirty="0" err="1">
                <a:solidFill>
                  <a:schemeClr val="tx1">
                    <a:lumMod val="85000"/>
                    <a:lumOff val="15000"/>
                  </a:schemeClr>
                </a:solidFill>
              </a:rPr>
              <a:t>na</a:t>
            </a:r>
            <a:r>
              <a:rPr lang="en-US" sz="1800" dirty="0">
                <a:solidFill>
                  <a:schemeClr val="tx1">
                    <a:lumMod val="85000"/>
                    <a:lumOff val="15000"/>
                  </a:schemeClr>
                </a:solidFill>
              </a:rPr>
              <a:t> </a:t>
            </a:r>
            <a:r>
              <a:rPr lang="en-US" sz="1800" dirty="0" err="1">
                <a:solidFill>
                  <a:schemeClr val="tx1">
                    <a:lumMod val="85000"/>
                    <a:lumOff val="15000"/>
                  </a:schemeClr>
                </a:solidFill>
              </a:rPr>
              <a:t>testu</a:t>
            </a:r>
            <a:r>
              <a:rPr lang="en-US" sz="1800" dirty="0">
                <a:solidFill>
                  <a:schemeClr val="tx1">
                    <a:lumMod val="85000"/>
                    <a:lumOff val="15000"/>
                  </a:schemeClr>
                </a:solidFill>
              </a:rPr>
              <a:t> </a:t>
            </a:r>
            <a:r>
              <a:rPr lang="en-US" sz="1800" dirty="0" err="1">
                <a:solidFill>
                  <a:schemeClr val="tx1">
                    <a:lumMod val="85000"/>
                    <a:lumOff val="15000"/>
                  </a:schemeClr>
                </a:solidFill>
              </a:rPr>
              <a:t>ili</a:t>
            </a:r>
            <a:r>
              <a:rPr lang="en-US" sz="1800" dirty="0">
                <a:solidFill>
                  <a:schemeClr val="tx1">
                    <a:lumMod val="85000"/>
                    <a:lumOff val="15000"/>
                  </a:schemeClr>
                </a:solidFill>
              </a:rPr>
              <a:t> </a:t>
            </a:r>
            <a:r>
              <a:rPr lang="en-US" sz="1800" dirty="0" err="1">
                <a:solidFill>
                  <a:schemeClr val="tx1">
                    <a:lumMod val="85000"/>
                    <a:lumOff val="15000"/>
                  </a:schemeClr>
                </a:solidFill>
              </a:rPr>
              <a:t>na</a:t>
            </a:r>
            <a:r>
              <a:rPr lang="en-US" sz="1800" dirty="0">
                <a:solidFill>
                  <a:schemeClr val="tx1">
                    <a:lumMod val="85000"/>
                    <a:lumOff val="15000"/>
                  </a:schemeClr>
                </a:solidFill>
              </a:rPr>
              <a:t> </a:t>
            </a:r>
            <a:r>
              <a:rPr lang="en-US" sz="1800" dirty="0" err="1">
                <a:solidFill>
                  <a:schemeClr val="tx1">
                    <a:lumMod val="85000"/>
                    <a:lumOff val="15000"/>
                  </a:schemeClr>
                </a:solidFill>
              </a:rPr>
              <a:t>komadu</a:t>
            </a:r>
            <a:r>
              <a:rPr lang="en-US" sz="1800" dirty="0">
                <a:solidFill>
                  <a:schemeClr val="tx1">
                    <a:lumMod val="85000"/>
                    <a:lumOff val="15000"/>
                  </a:schemeClr>
                </a:solidFill>
              </a:rPr>
              <a:t> </a:t>
            </a:r>
            <a:r>
              <a:rPr lang="en-US" sz="1800" dirty="0" err="1">
                <a:solidFill>
                  <a:schemeClr val="tx1">
                    <a:lumMod val="85000"/>
                    <a:lumOff val="15000"/>
                  </a:schemeClr>
                </a:solidFill>
              </a:rPr>
              <a:t>papira</a:t>
            </a:r>
            <a:r>
              <a:rPr lang="en-US" sz="1800" dirty="0">
                <a:solidFill>
                  <a:schemeClr val="tx1">
                    <a:lumMod val="85000"/>
                    <a:lumOff val="15000"/>
                  </a:schemeClr>
                </a:solidFill>
              </a:rPr>
              <a:t>.</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944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543405" cy="1188720"/>
          </a:xfrm>
        </p:spPr>
        <p:txBody>
          <a:bodyPr>
            <a:normAutofit/>
          </a:bodyPr>
          <a:lstStyle/>
          <a:p>
            <a:r>
              <a:rPr lang="hr-HR">
                <a:solidFill>
                  <a:schemeClr val="tx1">
                    <a:lumMod val="85000"/>
                    <a:lumOff val="15000"/>
                  </a:schemeClr>
                </a:solidFill>
              </a:rPr>
              <a:t>Tijekom plaganja ispita</a:t>
            </a:r>
            <a:endParaRPr lang="en-US">
              <a:solidFill>
                <a:schemeClr val="tx1">
                  <a:lumMod val="85000"/>
                  <a:lumOff val="15000"/>
                </a:schemeClr>
              </a:solidFill>
            </a:endParaRPr>
          </a:p>
        </p:txBody>
      </p:sp>
      <p:sp>
        <p:nvSpPr>
          <p:cNvPr id="3" name="Content Placeholder 2"/>
          <p:cNvSpPr>
            <a:spLocks noGrp="1"/>
          </p:cNvSpPr>
          <p:nvPr>
            <p:ph idx="1"/>
          </p:nvPr>
        </p:nvSpPr>
        <p:spPr>
          <a:xfrm>
            <a:off x="1957986" y="2431765"/>
            <a:ext cx="8722455" cy="3539131"/>
          </a:xfrm>
        </p:spPr>
        <p:txBody>
          <a:bodyPr anchor="ctr">
            <a:noAutofit/>
          </a:bodyPr>
          <a:lstStyle/>
          <a:p>
            <a:pPr>
              <a:lnSpc>
                <a:spcPct val="110000"/>
              </a:lnSpc>
            </a:pPr>
            <a:r>
              <a:rPr lang="en-US" sz="1800" dirty="0" err="1">
                <a:solidFill>
                  <a:schemeClr val="tx1">
                    <a:lumMod val="85000"/>
                    <a:lumOff val="15000"/>
                  </a:schemeClr>
                </a:solidFill>
              </a:rPr>
              <a:t>Pratite</a:t>
            </a:r>
            <a:r>
              <a:rPr lang="en-US" sz="1800" dirty="0">
                <a:solidFill>
                  <a:schemeClr val="tx1">
                    <a:lumMod val="85000"/>
                    <a:lumOff val="15000"/>
                  </a:schemeClr>
                </a:solidFill>
              </a:rPr>
              <a:t> </a:t>
            </a:r>
            <a:r>
              <a:rPr lang="en-US" sz="1800" dirty="0" err="1">
                <a:solidFill>
                  <a:schemeClr val="tx1">
                    <a:lumMod val="85000"/>
                    <a:lumOff val="15000"/>
                  </a:schemeClr>
                </a:solidFill>
              </a:rPr>
              <a:t>vrijeme</a:t>
            </a:r>
            <a:r>
              <a:rPr lang="en-US" sz="1800" dirty="0">
                <a:solidFill>
                  <a:schemeClr val="tx1">
                    <a:lumMod val="85000"/>
                    <a:lumOff val="15000"/>
                  </a:schemeClr>
                </a:solidFill>
              </a:rPr>
              <a:t> </a:t>
            </a:r>
            <a:r>
              <a:rPr lang="en-US" sz="1800" dirty="0" err="1">
                <a:solidFill>
                  <a:schemeClr val="tx1">
                    <a:lumMod val="85000"/>
                    <a:lumOff val="15000"/>
                  </a:schemeClr>
                </a:solidFill>
              </a:rPr>
              <a:t>kako</a:t>
            </a:r>
            <a:r>
              <a:rPr lang="en-US" sz="1800" dirty="0">
                <a:solidFill>
                  <a:schemeClr val="tx1">
                    <a:lumMod val="85000"/>
                    <a:lumOff val="15000"/>
                  </a:schemeClr>
                </a:solidFill>
              </a:rPr>
              <a:t> </a:t>
            </a:r>
            <a:r>
              <a:rPr lang="en-US" sz="1800" dirty="0" err="1">
                <a:solidFill>
                  <a:schemeClr val="tx1">
                    <a:lumMod val="85000"/>
                    <a:lumOff val="15000"/>
                  </a:schemeClr>
                </a:solidFill>
              </a:rPr>
              <a:t>biste</a:t>
            </a:r>
            <a:r>
              <a:rPr lang="en-US" sz="1800" dirty="0">
                <a:solidFill>
                  <a:schemeClr val="tx1">
                    <a:lumMod val="85000"/>
                    <a:lumOff val="15000"/>
                  </a:schemeClr>
                </a:solidFill>
              </a:rPr>
              <a:t> </a:t>
            </a:r>
            <a:r>
              <a:rPr lang="en-US" sz="1800" dirty="0" err="1">
                <a:solidFill>
                  <a:schemeClr val="tx1">
                    <a:lumMod val="85000"/>
                    <a:lumOff val="15000"/>
                  </a:schemeClr>
                </a:solidFill>
              </a:rPr>
              <a:t>mogli</a:t>
            </a:r>
            <a:r>
              <a:rPr lang="en-US" sz="1800" dirty="0">
                <a:solidFill>
                  <a:schemeClr val="tx1">
                    <a:lumMod val="85000"/>
                    <a:lumOff val="15000"/>
                  </a:schemeClr>
                </a:solidFill>
              </a:rPr>
              <a:t> </a:t>
            </a:r>
            <a:r>
              <a:rPr lang="en-US" sz="1800" dirty="0" err="1">
                <a:solidFill>
                  <a:schemeClr val="tx1">
                    <a:lumMod val="85000"/>
                    <a:lumOff val="15000"/>
                  </a:schemeClr>
                </a:solidFill>
              </a:rPr>
              <a:t>slijediti</a:t>
            </a:r>
            <a:r>
              <a:rPr lang="en-US" sz="1800" dirty="0">
                <a:solidFill>
                  <a:schemeClr val="tx1">
                    <a:lumMod val="85000"/>
                    <a:lumOff val="15000"/>
                  </a:schemeClr>
                </a:solidFill>
              </a:rPr>
              <a:t> </a:t>
            </a:r>
            <a:r>
              <a:rPr lang="en-US" sz="1800" dirty="0" err="1">
                <a:solidFill>
                  <a:schemeClr val="tx1">
                    <a:lumMod val="85000"/>
                    <a:lumOff val="15000"/>
                  </a:schemeClr>
                </a:solidFill>
              </a:rPr>
              <a:t>svoj</a:t>
            </a:r>
            <a:r>
              <a:rPr lang="en-US" sz="1800" dirty="0">
                <a:solidFill>
                  <a:schemeClr val="tx1">
                    <a:lumMod val="85000"/>
                    <a:lumOff val="15000"/>
                  </a:schemeClr>
                </a:solidFill>
              </a:rPr>
              <a:t> plan </a:t>
            </a:r>
            <a:r>
              <a:rPr lang="en-US" sz="1800" dirty="0" err="1">
                <a:solidFill>
                  <a:schemeClr val="tx1">
                    <a:lumMod val="85000"/>
                    <a:lumOff val="15000"/>
                  </a:schemeClr>
                </a:solidFill>
              </a:rPr>
              <a:t>napada</a:t>
            </a:r>
            <a:r>
              <a:rPr lang="en-US" sz="1800" dirty="0">
                <a:solidFill>
                  <a:schemeClr val="tx1">
                    <a:lumMod val="85000"/>
                    <a:lumOff val="15000"/>
                  </a:schemeClr>
                </a:solidFill>
              </a:rPr>
              <a:t>. </a:t>
            </a:r>
            <a:r>
              <a:rPr lang="en-US" sz="1800" dirty="0" err="1">
                <a:solidFill>
                  <a:schemeClr val="tx1">
                    <a:lumMod val="85000"/>
                    <a:lumOff val="15000"/>
                  </a:schemeClr>
                </a:solidFill>
              </a:rPr>
              <a:t>Nosite</a:t>
            </a:r>
            <a:r>
              <a:rPr lang="en-US" sz="1800" dirty="0">
                <a:solidFill>
                  <a:schemeClr val="tx1">
                    <a:lumMod val="85000"/>
                    <a:lumOff val="15000"/>
                  </a:schemeClr>
                </a:solidFill>
              </a:rPr>
              <a:t> sat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redovito</a:t>
            </a:r>
            <a:r>
              <a:rPr lang="en-US" sz="1800" dirty="0">
                <a:solidFill>
                  <a:schemeClr val="tx1">
                    <a:lumMod val="85000"/>
                    <a:lumOff val="15000"/>
                  </a:schemeClr>
                </a:solidFill>
              </a:rPr>
              <a:t> ga </a:t>
            </a:r>
            <a:r>
              <a:rPr lang="en-US" sz="1800" dirty="0" err="1">
                <a:solidFill>
                  <a:schemeClr val="tx1">
                    <a:lumMod val="85000"/>
                    <a:lumOff val="15000"/>
                  </a:schemeClr>
                </a:solidFill>
              </a:rPr>
              <a:t>provjeravajte</a:t>
            </a:r>
            <a:r>
              <a:rPr lang="en-US" sz="1800" dirty="0">
                <a:solidFill>
                  <a:schemeClr val="tx1">
                    <a:lumMod val="85000"/>
                    <a:lumOff val="15000"/>
                  </a:schemeClr>
                </a:solidFill>
              </a:rPr>
              <a:t> </a:t>
            </a:r>
            <a:r>
              <a:rPr lang="en-US" sz="1800" dirty="0" err="1">
                <a:solidFill>
                  <a:schemeClr val="tx1">
                    <a:lumMod val="85000"/>
                    <a:lumOff val="15000"/>
                  </a:schemeClr>
                </a:solidFill>
              </a:rPr>
              <a:t>kako</a:t>
            </a:r>
            <a:r>
              <a:rPr lang="en-US" sz="1800" dirty="0">
                <a:solidFill>
                  <a:schemeClr val="tx1">
                    <a:lumMod val="85000"/>
                    <a:lumOff val="15000"/>
                  </a:schemeClr>
                </a:solidFill>
              </a:rPr>
              <a:t> </a:t>
            </a:r>
            <a:r>
              <a:rPr lang="en-US" sz="1800" dirty="0" err="1">
                <a:solidFill>
                  <a:schemeClr val="tx1">
                    <a:lumMod val="85000"/>
                    <a:lumOff val="15000"/>
                  </a:schemeClr>
                </a:solidFill>
              </a:rPr>
              <a:t>biste</a:t>
            </a:r>
            <a:r>
              <a:rPr lang="en-US" sz="1800" dirty="0">
                <a:solidFill>
                  <a:schemeClr val="tx1">
                    <a:lumMod val="85000"/>
                    <a:lumOff val="15000"/>
                  </a:schemeClr>
                </a:solidFill>
              </a:rPr>
              <a:t> </a:t>
            </a:r>
            <a:r>
              <a:rPr lang="en-US" sz="1800" dirty="0" err="1">
                <a:solidFill>
                  <a:schemeClr val="tx1">
                    <a:lumMod val="85000"/>
                    <a:lumOff val="15000"/>
                  </a:schemeClr>
                </a:solidFill>
              </a:rPr>
              <a:t>ostali</a:t>
            </a:r>
            <a:r>
              <a:rPr lang="en-US" sz="1800" dirty="0">
                <a:solidFill>
                  <a:schemeClr val="tx1">
                    <a:lumMod val="85000"/>
                    <a:lumOff val="15000"/>
                  </a:schemeClr>
                </a:solidFill>
              </a:rPr>
              <a:t> u </a:t>
            </a:r>
            <a:r>
              <a:rPr lang="hr-HR" sz="1800" dirty="0">
                <a:solidFill>
                  <a:schemeClr val="tx1">
                    <a:lumMod val="85000"/>
                    <a:lumOff val="15000"/>
                  </a:schemeClr>
                </a:solidFill>
              </a:rPr>
              <a:t>ritmu.</a:t>
            </a:r>
          </a:p>
          <a:p>
            <a:pPr>
              <a:lnSpc>
                <a:spcPct val="110000"/>
              </a:lnSpc>
            </a:pPr>
            <a:r>
              <a:rPr lang="en-US" sz="1800" dirty="0" err="1">
                <a:solidFill>
                  <a:schemeClr val="tx1">
                    <a:lumMod val="85000"/>
                    <a:lumOff val="15000"/>
                  </a:schemeClr>
                </a:solidFill>
              </a:rPr>
              <a:t>Najprije</a:t>
            </a:r>
            <a:r>
              <a:rPr lang="en-US" sz="1800" dirty="0">
                <a:solidFill>
                  <a:schemeClr val="tx1">
                    <a:lumMod val="85000"/>
                    <a:lumOff val="15000"/>
                  </a:schemeClr>
                </a:solidFill>
              </a:rPr>
              <a:t> </a:t>
            </a:r>
            <a:r>
              <a:rPr lang="en-US" sz="1800" dirty="0" err="1">
                <a:solidFill>
                  <a:schemeClr val="tx1">
                    <a:lumMod val="85000"/>
                    <a:lumOff val="15000"/>
                  </a:schemeClr>
                </a:solidFill>
              </a:rPr>
              <a:t>odgovorite</a:t>
            </a:r>
            <a:r>
              <a:rPr lang="en-US" sz="1800" dirty="0">
                <a:solidFill>
                  <a:schemeClr val="tx1">
                    <a:lumMod val="85000"/>
                    <a:lumOff val="15000"/>
                  </a:schemeClr>
                </a:solidFill>
              </a:rPr>
              <a:t> </a:t>
            </a:r>
            <a:r>
              <a:rPr lang="en-US" sz="1800" dirty="0" err="1">
                <a:solidFill>
                  <a:schemeClr val="tx1">
                    <a:lumMod val="85000"/>
                    <a:lumOff val="15000"/>
                  </a:schemeClr>
                </a:solidFill>
              </a:rPr>
              <a:t>na</a:t>
            </a:r>
            <a:r>
              <a:rPr lang="en-US" sz="1800" dirty="0">
                <a:solidFill>
                  <a:schemeClr val="tx1">
                    <a:lumMod val="85000"/>
                    <a:lumOff val="15000"/>
                  </a:schemeClr>
                </a:solidFill>
              </a:rPr>
              <a:t> </a:t>
            </a:r>
            <a:r>
              <a:rPr lang="en-US" sz="1800" dirty="0" err="1">
                <a:solidFill>
                  <a:schemeClr val="tx1">
                    <a:lumMod val="85000"/>
                    <a:lumOff val="15000"/>
                  </a:schemeClr>
                </a:solidFill>
              </a:rPr>
              <a:t>pitanja</a:t>
            </a:r>
            <a:r>
              <a:rPr lang="en-US" sz="1800" dirty="0">
                <a:solidFill>
                  <a:schemeClr val="tx1">
                    <a:lumMod val="85000"/>
                    <a:lumOff val="15000"/>
                  </a:schemeClr>
                </a:solidFill>
              </a:rPr>
              <a:t> </a:t>
            </a:r>
            <a:r>
              <a:rPr lang="en-US" sz="1800" dirty="0" err="1">
                <a:solidFill>
                  <a:schemeClr val="tx1">
                    <a:lumMod val="85000"/>
                    <a:lumOff val="15000"/>
                  </a:schemeClr>
                </a:solidFill>
              </a:rPr>
              <a:t>koja</a:t>
            </a:r>
            <a:r>
              <a:rPr lang="en-US" sz="1800" dirty="0">
                <a:solidFill>
                  <a:schemeClr val="tx1">
                    <a:lumMod val="85000"/>
                    <a:lumOff val="15000"/>
                  </a:schemeClr>
                </a:solidFill>
              </a:rPr>
              <a:t> </a:t>
            </a:r>
            <a:r>
              <a:rPr lang="en-US" sz="1800" dirty="0" err="1">
                <a:solidFill>
                  <a:schemeClr val="tx1">
                    <a:lumMod val="85000"/>
                    <a:lumOff val="15000"/>
                  </a:schemeClr>
                </a:solidFill>
              </a:rPr>
              <a:t>znate</a:t>
            </a:r>
            <a:r>
              <a:rPr lang="en-US" sz="1800" dirty="0">
                <a:solidFill>
                  <a:schemeClr val="tx1">
                    <a:lumMod val="85000"/>
                    <a:lumOff val="15000"/>
                  </a:schemeClr>
                </a:solidFill>
              </a:rPr>
              <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umijete</a:t>
            </a:r>
            <a:r>
              <a:rPr lang="en-US" sz="1800" dirty="0">
                <a:solidFill>
                  <a:schemeClr val="tx1">
                    <a:lumMod val="85000"/>
                    <a:lumOff val="15000"/>
                  </a:schemeClr>
                </a:solidFill>
              </a:rPr>
              <a:t>. To </a:t>
            </a:r>
            <a:r>
              <a:rPr lang="en-US" sz="1800" dirty="0" err="1">
                <a:solidFill>
                  <a:schemeClr val="tx1">
                    <a:lumMod val="85000"/>
                    <a:lumOff val="15000"/>
                  </a:schemeClr>
                </a:solidFill>
              </a:rPr>
              <a:t>će</a:t>
            </a:r>
            <a:r>
              <a:rPr lang="en-US" sz="1800" dirty="0">
                <a:solidFill>
                  <a:schemeClr val="tx1">
                    <a:lumMod val="85000"/>
                    <a:lumOff val="15000"/>
                  </a:schemeClr>
                </a:solidFill>
              </a:rPr>
              <a:t> </a:t>
            </a:r>
            <a:r>
              <a:rPr lang="en-US" sz="1800" dirty="0" err="1">
                <a:solidFill>
                  <a:schemeClr val="tx1">
                    <a:lumMod val="85000"/>
                    <a:lumOff val="15000"/>
                  </a:schemeClr>
                </a:solidFill>
              </a:rPr>
              <a:t>vam</a:t>
            </a:r>
            <a:r>
              <a:rPr lang="en-US" sz="1800" dirty="0">
                <a:solidFill>
                  <a:schemeClr val="tx1">
                    <a:lumMod val="85000"/>
                    <a:lumOff val="15000"/>
                  </a:schemeClr>
                </a:solidFill>
              </a:rPr>
              <a:t> </a:t>
            </a:r>
            <a:r>
              <a:rPr lang="en-US" sz="1800" dirty="0" err="1">
                <a:solidFill>
                  <a:schemeClr val="tx1">
                    <a:lumMod val="85000"/>
                    <a:lumOff val="15000"/>
                  </a:schemeClr>
                </a:solidFill>
              </a:rPr>
              <a:t>podići</a:t>
            </a:r>
            <a:r>
              <a:rPr lang="en-US" sz="1800" dirty="0">
                <a:solidFill>
                  <a:schemeClr val="tx1">
                    <a:lumMod val="85000"/>
                    <a:lumOff val="15000"/>
                  </a:schemeClr>
                </a:solidFill>
              </a:rPr>
              <a:t> </a:t>
            </a:r>
            <a:r>
              <a:rPr lang="en-US" sz="1800" dirty="0" err="1">
                <a:solidFill>
                  <a:schemeClr val="tx1">
                    <a:lumMod val="85000"/>
                    <a:lumOff val="15000"/>
                  </a:schemeClr>
                </a:solidFill>
              </a:rPr>
              <a:t>samopouzdanje</a:t>
            </a:r>
            <a:r>
              <a:rPr lang="en-US" sz="1800" dirty="0">
                <a:solidFill>
                  <a:schemeClr val="tx1">
                    <a:lumMod val="85000"/>
                    <a:lumOff val="15000"/>
                  </a:schemeClr>
                </a:solidFill>
              </a:rPr>
              <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pomoći</a:t>
            </a:r>
            <a:r>
              <a:rPr lang="en-US" sz="1800" dirty="0">
                <a:solidFill>
                  <a:schemeClr val="tx1">
                    <a:lumMod val="85000"/>
                    <a:lumOff val="15000"/>
                  </a:schemeClr>
                </a:solidFill>
              </a:rPr>
              <a:t> </a:t>
            </a:r>
            <a:r>
              <a:rPr lang="en-US" sz="1800" dirty="0" err="1">
                <a:solidFill>
                  <a:schemeClr val="tx1">
                    <a:lumMod val="85000"/>
                    <a:lumOff val="15000"/>
                  </a:schemeClr>
                </a:solidFill>
              </a:rPr>
              <a:t>vam</a:t>
            </a:r>
            <a:r>
              <a:rPr lang="en-US" sz="1800" dirty="0">
                <a:solidFill>
                  <a:schemeClr val="tx1">
                    <a:lumMod val="85000"/>
                    <a:lumOff val="15000"/>
                  </a:schemeClr>
                </a:solidFill>
              </a:rPr>
              <a:t> da ne </a:t>
            </a:r>
            <a:r>
              <a:rPr lang="en-US" sz="1800" dirty="0" err="1">
                <a:solidFill>
                  <a:schemeClr val="tx1">
                    <a:lumMod val="85000"/>
                    <a:lumOff val="15000"/>
                  </a:schemeClr>
                </a:solidFill>
              </a:rPr>
              <a:t>trošite</a:t>
            </a:r>
            <a:r>
              <a:rPr lang="en-US" sz="1800" dirty="0">
                <a:solidFill>
                  <a:schemeClr val="tx1">
                    <a:lumMod val="85000"/>
                    <a:lumOff val="15000"/>
                  </a:schemeClr>
                </a:solidFill>
              </a:rPr>
              <a:t> </a:t>
            </a:r>
            <a:r>
              <a:rPr lang="en-US" sz="1800" dirty="0" err="1">
                <a:solidFill>
                  <a:schemeClr val="tx1">
                    <a:lumMod val="85000"/>
                    <a:lumOff val="15000"/>
                  </a:schemeClr>
                </a:solidFill>
              </a:rPr>
              <a:t>previše</a:t>
            </a:r>
            <a:r>
              <a:rPr lang="en-US" sz="1800" dirty="0">
                <a:solidFill>
                  <a:schemeClr val="tx1">
                    <a:lumMod val="85000"/>
                    <a:lumOff val="15000"/>
                  </a:schemeClr>
                </a:solidFill>
              </a:rPr>
              <a:t> </a:t>
            </a:r>
            <a:r>
              <a:rPr lang="en-US" sz="1800" dirty="0" err="1">
                <a:solidFill>
                  <a:schemeClr val="tx1">
                    <a:lumMod val="85000"/>
                    <a:lumOff val="15000"/>
                  </a:schemeClr>
                </a:solidFill>
              </a:rPr>
              <a:t>vremena</a:t>
            </a:r>
            <a:r>
              <a:rPr lang="en-US" sz="1800" dirty="0">
                <a:solidFill>
                  <a:schemeClr val="tx1">
                    <a:lumMod val="85000"/>
                    <a:lumOff val="15000"/>
                  </a:schemeClr>
                </a:solidFill>
              </a:rPr>
              <a:t> </a:t>
            </a:r>
            <a:r>
              <a:rPr lang="en-US" sz="1800" dirty="0" err="1">
                <a:solidFill>
                  <a:schemeClr val="tx1">
                    <a:lumMod val="85000"/>
                    <a:lumOff val="15000"/>
                  </a:schemeClr>
                </a:solidFill>
              </a:rPr>
              <a:t>na</a:t>
            </a:r>
            <a:r>
              <a:rPr lang="en-US" sz="1800" dirty="0">
                <a:solidFill>
                  <a:schemeClr val="tx1">
                    <a:lumMod val="85000"/>
                    <a:lumOff val="15000"/>
                  </a:schemeClr>
                </a:solidFill>
              </a:rPr>
              <a:t> </a:t>
            </a:r>
            <a:r>
              <a:rPr lang="en-US" sz="1800" dirty="0" err="1">
                <a:solidFill>
                  <a:schemeClr val="tx1">
                    <a:lumMod val="85000"/>
                    <a:lumOff val="15000"/>
                  </a:schemeClr>
                </a:solidFill>
              </a:rPr>
              <a:t>teška</a:t>
            </a:r>
            <a:r>
              <a:rPr lang="en-US" sz="1800" dirty="0">
                <a:solidFill>
                  <a:schemeClr val="tx1">
                    <a:lumMod val="85000"/>
                    <a:lumOff val="15000"/>
                  </a:schemeClr>
                </a:solidFill>
              </a:rPr>
              <a:t> </a:t>
            </a:r>
            <a:r>
              <a:rPr lang="en-US" sz="1800" dirty="0" err="1">
                <a:solidFill>
                  <a:schemeClr val="tx1">
                    <a:lumMod val="85000"/>
                    <a:lumOff val="15000"/>
                  </a:schemeClr>
                </a:solidFill>
              </a:rPr>
              <a:t>pitanja</a:t>
            </a:r>
            <a:r>
              <a:rPr lang="en-US" sz="1800" dirty="0">
                <a:solidFill>
                  <a:schemeClr val="tx1">
                    <a:lumMod val="85000"/>
                    <a:lumOff val="15000"/>
                  </a:schemeClr>
                </a:solidFill>
              </a:rPr>
              <a:t>.</a:t>
            </a:r>
          </a:p>
          <a:p>
            <a:pPr>
              <a:lnSpc>
                <a:spcPct val="110000"/>
              </a:lnSpc>
            </a:pPr>
            <a:r>
              <a:rPr lang="en-US" sz="1800" dirty="0" err="1">
                <a:solidFill>
                  <a:schemeClr val="tx1">
                    <a:lumMod val="85000"/>
                    <a:lumOff val="15000"/>
                  </a:schemeClr>
                </a:solidFill>
              </a:rPr>
              <a:t>Aktivno</a:t>
            </a:r>
            <a:r>
              <a:rPr lang="en-US" sz="1800" dirty="0">
                <a:solidFill>
                  <a:schemeClr val="tx1">
                    <a:lumMod val="85000"/>
                    <a:lumOff val="15000"/>
                  </a:schemeClr>
                </a:solidFill>
              </a:rPr>
              <a:t> </a:t>
            </a:r>
            <a:r>
              <a:rPr lang="en-US" sz="1800" dirty="0" err="1">
                <a:solidFill>
                  <a:schemeClr val="tx1">
                    <a:lumMod val="85000"/>
                    <a:lumOff val="15000"/>
                  </a:schemeClr>
                </a:solidFill>
              </a:rPr>
              <a:t>čitajte</a:t>
            </a:r>
            <a:r>
              <a:rPr lang="en-US" sz="1800" dirty="0">
                <a:solidFill>
                  <a:schemeClr val="tx1">
                    <a:lumMod val="85000"/>
                    <a:lumOff val="15000"/>
                  </a:schemeClr>
                </a:solidFill>
              </a:rPr>
              <a:t> </a:t>
            </a:r>
            <a:r>
              <a:rPr lang="en-US" sz="1800" dirty="0" err="1">
                <a:solidFill>
                  <a:schemeClr val="tx1">
                    <a:lumMod val="85000"/>
                    <a:lumOff val="15000"/>
                  </a:schemeClr>
                </a:solidFill>
              </a:rPr>
              <a:t>pitanja</a:t>
            </a:r>
            <a:r>
              <a:rPr lang="en-US" sz="1800" dirty="0">
                <a:solidFill>
                  <a:schemeClr val="tx1">
                    <a:lumMod val="85000"/>
                    <a:lumOff val="15000"/>
                  </a:schemeClr>
                </a:solidFill>
              </a:rPr>
              <a:t>. </a:t>
            </a:r>
            <a:r>
              <a:rPr lang="en-US" sz="1800" dirty="0" err="1">
                <a:solidFill>
                  <a:schemeClr val="tx1">
                    <a:lumMod val="85000"/>
                    <a:lumOff val="15000"/>
                  </a:schemeClr>
                </a:solidFill>
              </a:rPr>
              <a:t>Podcrtajte</a:t>
            </a:r>
            <a:r>
              <a:rPr lang="en-US" sz="1800" dirty="0">
                <a:solidFill>
                  <a:schemeClr val="tx1">
                    <a:lumMod val="85000"/>
                    <a:lumOff val="15000"/>
                  </a:schemeClr>
                </a:solidFill>
              </a:rPr>
              <a:t> </a:t>
            </a:r>
            <a:r>
              <a:rPr lang="en-US" sz="1800" dirty="0" err="1">
                <a:solidFill>
                  <a:schemeClr val="tx1">
                    <a:lumMod val="85000"/>
                    <a:lumOff val="15000"/>
                  </a:schemeClr>
                </a:solidFill>
              </a:rPr>
              <a:t>ključne</a:t>
            </a:r>
            <a:r>
              <a:rPr lang="en-US" sz="1800" dirty="0">
                <a:solidFill>
                  <a:schemeClr val="tx1">
                    <a:lumMod val="85000"/>
                    <a:lumOff val="15000"/>
                  </a:schemeClr>
                </a:solidFill>
              </a:rPr>
              <a:t> </a:t>
            </a:r>
            <a:r>
              <a:rPr lang="en-US" sz="1800" dirty="0" err="1">
                <a:solidFill>
                  <a:schemeClr val="tx1">
                    <a:lumMod val="85000"/>
                    <a:lumOff val="15000"/>
                  </a:schemeClr>
                </a:solidFill>
              </a:rPr>
              <a:t>riječi</a:t>
            </a:r>
            <a:r>
              <a:rPr lang="en-US" sz="1800" dirty="0">
                <a:solidFill>
                  <a:schemeClr val="tx1">
                    <a:lumMod val="85000"/>
                    <a:lumOff val="15000"/>
                  </a:schemeClr>
                </a:solidFill>
              </a:rPr>
              <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uklonite</a:t>
            </a:r>
            <a:r>
              <a:rPr lang="en-US" sz="1800" dirty="0">
                <a:solidFill>
                  <a:schemeClr val="tx1">
                    <a:lumMod val="85000"/>
                    <a:lumOff val="15000"/>
                  </a:schemeClr>
                </a:solidFill>
              </a:rPr>
              <a:t> </a:t>
            </a:r>
            <a:r>
              <a:rPr lang="en-US" sz="1800" dirty="0" err="1">
                <a:solidFill>
                  <a:schemeClr val="tx1">
                    <a:lumMod val="85000"/>
                    <a:lumOff val="15000"/>
                  </a:schemeClr>
                </a:solidFill>
              </a:rPr>
              <a:t>sve</a:t>
            </a:r>
            <a:r>
              <a:rPr lang="en-US" sz="1800" dirty="0">
                <a:solidFill>
                  <a:schemeClr val="tx1">
                    <a:lumMod val="85000"/>
                    <a:lumOff val="15000"/>
                  </a:schemeClr>
                </a:solidFill>
              </a:rPr>
              <a:t> </a:t>
            </a:r>
            <a:r>
              <a:rPr lang="en-US" sz="1800" dirty="0" err="1">
                <a:solidFill>
                  <a:schemeClr val="tx1">
                    <a:lumMod val="85000"/>
                    <a:lumOff val="15000"/>
                  </a:schemeClr>
                </a:solidFill>
              </a:rPr>
              <a:t>ometače</a:t>
            </a:r>
            <a:r>
              <a:rPr lang="en-US" sz="1800" dirty="0">
                <a:solidFill>
                  <a:schemeClr val="tx1">
                    <a:lumMod val="85000"/>
                    <a:lumOff val="15000"/>
                  </a:schemeClr>
                </a:solidFill>
              </a:rPr>
              <a:t>. </a:t>
            </a:r>
            <a:r>
              <a:rPr lang="en-US" sz="1800" dirty="0" err="1">
                <a:solidFill>
                  <a:schemeClr val="tx1">
                    <a:lumMod val="85000"/>
                    <a:lumOff val="15000"/>
                  </a:schemeClr>
                </a:solidFill>
              </a:rPr>
              <a:t>Ponovite</a:t>
            </a:r>
            <a:r>
              <a:rPr lang="en-US" sz="1800" dirty="0">
                <a:solidFill>
                  <a:schemeClr val="tx1">
                    <a:lumMod val="85000"/>
                    <a:lumOff val="15000"/>
                  </a:schemeClr>
                </a:solidFill>
              </a:rPr>
              <a:t> </a:t>
            </a:r>
            <a:r>
              <a:rPr lang="en-US" sz="1800" dirty="0" err="1">
                <a:solidFill>
                  <a:schemeClr val="tx1">
                    <a:lumMod val="85000"/>
                    <a:lumOff val="15000"/>
                  </a:schemeClr>
                </a:solidFill>
              </a:rPr>
              <a:t>suštinu</a:t>
            </a:r>
            <a:r>
              <a:rPr lang="en-US" sz="1800" dirty="0">
                <a:solidFill>
                  <a:schemeClr val="tx1">
                    <a:lumMod val="85000"/>
                    <a:lumOff val="15000"/>
                  </a:schemeClr>
                </a:solidFill>
              </a:rPr>
              <a:t> </a:t>
            </a:r>
            <a:r>
              <a:rPr lang="en-US" sz="1800" dirty="0" err="1">
                <a:solidFill>
                  <a:schemeClr val="tx1">
                    <a:lumMod val="85000"/>
                    <a:lumOff val="15000"/>
                  </a:schemeClr>
                </a:solidFill>
              </a:rPr>
              <a:t>pitanja</a:t>
            </a:r>
            <a:r>
              <a:rPr lang="en-US" sz="1800" dirty="0">
                <a:solidFill>
                  <a:schemeClr val="tx1">
                    <a:lumMod val="85000"/>
                    <a:lumOff val="15000"/>
                  </a:schemeClr>
                </a:solidFill>
              </a:rPr>
              <a:t> </a:t>
            </a:r>
            <a:r>
              <a:rPr lang="en-US" sz="1800" dirty="0" err="1">
                <a:solidFill>
                  <a:schemeClr val="tx1">
                    <a:lumMod val="85000"/>
                    <a:lumOff val="15000"/>
                  </a:schemeClr>
                </a:solidFill>
              </a:rPr>
              <a:t>svojim</a:t>
            </a:r>
            <a:r>
              <a:rPr lang="en-US" sz="1800" dirty="0">
                <a:solidFill>
                  <a:schemeClr val="tx1">
                    <a:lumMod val="85000"/>
                    <a:lumOff val="15000"/>
                  </a:schemeClr>
                </a:solidFill>
              </a:rPr>
              <a:t> </a:t>
            </a:r>
            <a:r>
              <a:rPr lang="en-US" sz="1800" dirty="0" err="1">
                <a:solidFill>
                  <a:schemeClr val="tx1">
                    <a:lumMod val="85000"/>
                    <a:lumOff val="15000"/>
                  </a:schemeClr>
                </a:solidFill>
              </a:rPr>
              <a:t>riječima</a:t>
            </a:r>
            <a:r>
              <a:rPr lang="en-US" sz="1800" dirty="0">
                <a:solidFill>
                  <a:schemeClr val="tx1">
                    <a:lumMod val="85000"/>
                    <a:lumOff val="15000"/>
                  </a:schemeClr>
                </a:solidFill>
              </a:rPr>
              <a:t>.</a:t>
            </a:r>
          </a:p>
          <a:p>
            <a:pPr>
              <a:lnSpc>
                <a:spcPct val="110000"/>
              </a:lnSpc>
            </a:pPr>
            <a:r>
              <a:rPr lang="en-US" sz="1800" dirty="0" err="1">
                <a:solidFill>
                  <a:schemeClr val="tx1">
                    <a:lumMod val="85000"/>
                    <a:lumOff val="15000"/>
                  </a:schemeClr>
                </a:solidFill>
              </a:rPr>
              <a:t>Upotrijebite</a:t>
            </a:r>
            <a:r>
              <a:rPr lang="en-US" sz="1800" dirty="0">
                <a:solidFill>
                  <a:schemeClr val="tx1">
                    <a:lumMod val="85000"/>
                    <a:lumOff val="15000"/>
                  </a:schemeClr>
                </a:solidFill>
              </a:rPr>
              <a:t> </a:t>
            </a:r>
            <a:r>
              <a:rPr lang="en-US" sz="1800" dirty="0" err="1">
                <a:solidFill>
                  <a:schemeClr val="tx1">
                    <a:lumMod val="85000"/>
                    <a:lumOff val="15000"/>
                  </a:schemeClr>
                </a:solidFill>
              </a:rPr>
              <a:t>postupak</a:t>
            </a:r>
            <a:r>
              <a:rPr lang="en-US" sz="1800" dirty="0">
                <a:solidFill>
                  <a:schemeClr val="tx1">
                    <a:lumMod val="85000"/>
                    <a:lumOff val="15000"/>
                  </a:schemeClr>
                </a:solidFill>
              </a:rPr>
              <a:t> </a:t>
            </a:r>
            <a:r>
              <a:rPr lang="en-US" sz="1800" dirty="0" err="1">
                <a:solidFill>
                  <a:schemeClr val="tx1">
                    <a:lumMod val="85000"/>
                    <a:lumOff val="15000"/>
                  </a:schemeClr>
                </a:solidFill>
              </a:rPr>
              <a:t>eliminacije</a:t>
            </a:r>
            <a:r>
              <a:rPr lang="en-US" sz="1800" dirty="0">
                <a:solidFill>
                  <a:schemeClr val="tx1">
                    <a:lumMod val="85000"/>
                    <a:lumOff val="15000"/>
                  </a:schemeClr>
                </a:solidFill>
              </a:rPr>
              <a:t> </a:t>
            </a:r>
            <a:r>
              <a:rPr lang="en-US" sz="1800" dirty="0" err="1">
                <a:solidFill>
                  <a:schemeClr val="tx1">
                    <a:lumMod val="85000"/>
                    <a:lumOff val="15000"/>
                  </a:schemeClr>
                </a:solidFill>
              </a:rPr>
              <a:t>kako</a:t>
            </a:r>
            <a:r>
              <a:rPr lang="en-US" sz="1800" dirty="0">
                <a:solidFill>
                  <a:schemeClr val="tx1">
                    <a:lumMod val="85000"/>
                    <a:lumOff val="15000"/>
                  </a:schemeClr>
                </a:solidFill>
              </a:rPr>
              <a:t> </a:t>
            </a:r>
            <a:r>
              <a:rPr lang="en-US" sz="1800" dirty="0" err="1">
                <a:solidFill>
                  <a:schemeClr val="tx1">
                    <a:lumMod val="85000"/>
                    <a:lumOff val="15000"/>
                  </a:schemeClr>
                </a:solidFill>
              </a:rPr>
              <a:t>biste</a:t>
            </a:r>
            <a:r>
              <a:rPr lang="en-US" sz="1800" dirty="0">
                <a:solidFill>
                  <a:schemeClr val="tx1">
                    <a:lumMod val="85000"/>
                    <a:lumOff val="15000"/>
                  </a:schemeClr>
                </a:solidFill>
              </a:rPr>
              <a:t> </a:t>
            </a:r>
            <a:r>
              <a:rPr lang="en-US" sz="1800" dirty="0" err="1">
                <a:solidFill>
                  <a:schemeClr val="tx1">
                    <a:lumMod val="85000"/>
                    <a:lumOff val="15000"/>
                  </a:schemeClr>
                </a:solidFill>
              </a:rPr>
              <a:t>isključili</a:t>
            </a:r>
            <a:r>
              <a:rPr lang="en-US" sz="1800" dirty="0">
                <a:solidFill>
                  <a:schemeClr val="tx1">
                    <a:lumMod val="85000"/>
                    <a:lumOff val="15000"/>
                  </a:schemeClr>
                </a:solidFill>
              </a:rPr>
              <a:t> </a:t>
            </a:r>
            <a:r>
              <a:rPr lang="en-US" sz="1800" dirty="0" err="1">
                <a:solidFill>
                  <a:schemeClr val="tx1">
                    <a:lumMod val="85000"/>
                    <a:lumOff val="15000"/>
                  </a:schemeClr>
                </a:solidFill>
              </a:rPr>
              <a:t>odgovore</a:t>
            </a:r>
            <a:r>
              <a:rPr lang="en-US" sz="1800" dirty="0">
                <a:solidFill>
                  <a:schemeClr val="tx1">
                    <a:lumMod val="85000"/>
                    <a:lumOff val="15000"/>
                  </a:schemeClr>
                </a:solidFill>
              </a:rPr>
              <a:t> za </a:t>
            </a:r>
            <a:r>
              <a:rPr lang="en-US" sz="1800" dirty="0" err="1">
                <a:solidFill>
                  <a:schemeClr val="tx1">
                    <a:lumMod val="85000"/>
                    <a:lumOff val="15000"/>
                  </a:schemeClr>
                </a:solidFill>
              </a:rPr>
              <a:t>koje</a:t>
            </a:r>
            <a:r>
              <a:rPr lang="en-US" sz="1800" dirty="0">
                <a:solidFill>
                  <a:schemeClr val="tx1">
                    <a:lumMod val="85000"/>
                    <a:lumOff val="15000"/>
                  </a:schemeClr>
                </a:solidFill>
              </a:rPr>
              <a:t> </a:t>
            </a:r>
            <a:r>
              <a:rPr lang="en-US" sz="1800" dirty="0" err="1">
                <a:solidFill>
                  <a:schemeClr val="tx1">
                    <a:lumMod val="85000"/>
                    <a:lumOff val="15000"/>
                  </a:schemeClr>
                </a:solidFill>
              </a:rPr>
              <a:t>znate</a:t>
            </a:r>
            <a:r>
              <a:rPr lang="en-US" sz="1800" dirty="0">
                <a:solidFill>
                  <a:schemeClr val="tx1">
                    <a:lumMod val="85000"/>
                    <a:lumOff val="15000"/>
                  </a:schemeClr>
                </a:solidFill>
              </a:rPr>
              <a:t> da </a:t>
            </a:r>
            <a:r>
              <a:rPr lang="en-US" sz="1800" dirty="0" err="1">
                <a:solidFill>
                  <a:schemeClr val="tx1">
                    <a:lumMod val="85000"/>
                    <a:lumOff val="15000"/>
                  </a:schemeClr>
                </a:solidFill>
              </a:rPr>
              <a:t>su</a:t>
            </a:r>
            <a:r>
              <a:rPr lang="en-US" sz="1800" dirty="0">
                <a:solidFill>
                  <a:schemeClr val="tx1">
                    <a:lumMod val="85000"/>
                    <a:lumOff val="15000"/>
                  </a:schemeClr>
                </a:solidFill>
              </a:rPr>
              <a:t> </a:t>
            </a:r>
            <a:r>
              <a:rPr lang="en-US" sz="1800" dirty="0" err="1">
                <a:solidFill>
                  <a:schemeClr val="tx1">
                    <a:lumMod val="85000"/>
                    <a:lumOff val="15000"/>
                  </a:schemeClr>
                </a:solidFill>
              </a:rPr>
              <a:t>netočni</a:t>
            </a:r>
            <a:r>
              <a:rPr lang="en-US" sz="1800" dirty="0">
                <a:solidFill>
                  <a:schemeClr val="tx1">
                    <a:lumMod val="85000"/>
                    <a:lumOff val="15000"/>
                  </a:schemeClr>
                </a:solidFill>
              </a:rPr>
              <a:t>.</a:t>
            </a:r>
          </a:p>
          <a:p>
            <a:pPr>
              <a:lnSpc>
                <a:spcPct val="110000"/>
              </a:lnSpc>
            </a:pPr>
            <a:r>
              <a:rPr lang="en-US" sz="1800" dirty="0" err="1">
                <a:solidFill>
                  <a:schemeClr val="tx1">
                    <a:lumMod val="85000"/>
                    <a:lumOff val="15000"/>
                  </a:schemeClr>
                </a:solidFill>
              </a:rPr>
              <a:t>Koristite</a:t>
            </a:r>
            <a:r>
              <a:rPr lang="en-US" sz="1800" dirty="0">
                <a:solidFill>
                  <a:schemeClr val="tx1">
                    <a:lumMod val="85000"/>
                    <a:lumOff val="15000"/>
                  </a:schemeClr>
                </a:solidFill>
              </a:rPr>
              <a:t> </a:t>
            </a:r>
            <a:r>
              <a:rPr lang="en-US" sz="1800" dirty="0" err="1">
                <a:solidFill>
                  <a:schemeClr val="tx1">
                    <a:lumMod val="85000"/>
                    <a:lumOff val="15000"/>
                  </a:schemeClr>
                </a:solidFill>
              </a:rPr>
              <a:t>informacije</a:t>
            </a:r>
            <a:r>
              <a:rPr lang="en-US" sz="1800" dirty="0">
                <a:solidFill>
                  <a:schemeClr val="tx1">
                    <a:lumMod val="85000"/>
                    <a:lumOff val="15000"/>
                  </a:schemeClr>
                </a:solidFill>
              </a:rPr>
              <a:t> u </a:t>
            </a:r>
            <a:r>
              <a:rPr lang="en-US" sz="1800" dirty="0" err="1">
                <a:solidFill>
                  <a:schemeClr val="tx1">
                    <a:lumMod val="85000"/>
                    <a:lumOff val="15000"/>
                  </a:schemeClr>
                </a:solidFill>
              </a:rPr>
              <a:t>drugim</a:t>
            </a:r>
            <a:r>
              <a:rPr lang="en-US" sz="1800" dirty="0">
                <a:solidFill>
                  <a:schemeClr val="tx1">
                    <a:lumMod val="85000"/>
                    <a:lumOff val="15000"/>
                  </a:schemeClr>
                </a:solidFill>
              </a:rPr>
              <a:t> </a:t>
            </a:r>
            <a:r>
              <a:rPr lang="hr-HR" sz="1800" dirty="0">
                <a:solidFill>
                  <a:schemeClr val="tx1">
                    <a:lumMod val="85000"/>
                    <a:lumOff val="15000"/>
                  </a:schemeClr>
                </a:solidFill>
              </a:rPr>
              <a:t>pitanjima kako bi vam pomogli </a:t>
            </a:r>
            <a:r>
              <a:rPr lang="en-US" sz="1800" dirty="0">
                <a:solidFill>
                  <a:schemeClr val="tx1">
                    <a:lumMod val="85000"/>
                    <a:lumOff val="15000"/>
                  </a:schemeClr>
                </a:solidFill>
              </a:rPr>
              <a:t>s </a:t>
            </a:r>
            <a:r>
              <a:rPr lang="en-US" sz="1800" dirty="0" err="1">
                <a:solidFill>
                  <a:schemeClr val="tx1">
                    <a:lumMod val="85000"/>
                    <a:lumOff val="15000"/>
                  </a:schemeClr>
                </a:solidFill>
              </a:rPr>
              <a:t>pitanjima</a:t>
            </a:r>
            <a:r>
              <a:rPr lang="en-US" sz="1800" dirty="0">
                <a:solidFill>
                  <a:schemeClr val="tx1">
                    <a:lumMod val="85000"/>
                    <a:lumOff val="15000"/>
                  </a:schemeClr>
                </a:solidFill>
              </a:rPr>
              <a:t> </a:t>
            </a:r>
            <a:r>
              <a:rPr lang="hr-HR" sz="1800" dirty="0">
                <a:solidFill>
                  <a:schemeClr val="tx1">
                    <a:lumMod val="85000"/>
                    <a:lumOff val="15000"/>
                  </a:schemeClr>
                </a:solidFill>
              </a:rPr>
              <a:t>na </a:t>
            </a:r>
            <a:r>
              <a:rPr lang="en-US" sz="1800" dirty="0" err="1">
                <a:solidFill>
                  <a:schemeClr val="tx1">
                    <a:lumMod val="85000"/>
                    <a:lumOff val="15000"/>
                  </a:schemeClr>
                </a:solidFill>
              </a:rPr>
              <a:t>koja</a:t>
            </a:r>
            <a:r>
              <a:rPr lang="en-US" sz="1800" dirty="0">
                <a:solidFill>
                  <a:schemeClr val="tx1">
                    <a:lumMod val="85000"/>
                    <a:lumOff val="15000"/>
                  </a:schemeClr>
                </a:solidFill>
              </a:rPr>
              <a:t> ne </a:t>
            </a:r>
            <a:r>
              <a:rPr lang="en-US" sz="1800" dirty="0" err="1">
                <a:solidFill>
                  <a:schemeClr val="tx1">
                    <a:lumMod val="85000"/>
                    <a:lumOff val="15000"/>
                  </a:schemeClr>
                </a:solidFill>
              </a:rPr>
              <a:t>znate</a:t>
            </a:r>
            <a:r>
              <a:rPr lang="hr-HR" sz="1800" dirty="0">
                <a:solidFill>
                  <a:schemeClr val="tx1">
                    <a:lumMod val="85000"/>
                    <a:lumOff val="15000"/>
                  </a:schemeClr>
                </a:solidFill>
              </a:rPr>
              <a:t> odgovor</a:t>
            </a:r>
            <a:r>
              <a:rPr lang="en-US" sz="1800" dirty="0">
                <a:solidFill>
                  <a:schemeClr val="tx1">
                    <a:lumMod val="85000"/>
                    <a:lumOff val="15000"/>
                  </a:schemeClr>
                </a:solidFill>
              </a:rPr>
              <a:t>. </a:t>
            </a:r>
            <a:r>
              <a:rPr lang="en-US" sz="1800" dirty="0" err="1">
                <a:solidFill>
                  <a:schemeClr val="tx1">
                    <a:lumMod val="85000"/>
                    <a:lumOff val="15000"/>
                  </a:schemeClr>
                </a:solidFill>
              </a:rPr>
              <a:t>Možda</a:t>
            </a:r>
            <a:r>
              <a:rPr lang="en-US" sz="1800" dirty="0">
                <a:solidFill>
                  <a:schemeClr val="tx1">
                    <a:lumMod val="85000"/>
                    <a:lumOff val="15000"/>
                  </a:schemeClr>
                </a:solidFill>
              </a:rPr>
              <a:t> </a:t>
            </a:r>
            <a:r>
              <a:rPr lang="en-US" sz="1800" dirty="0" err="1">
                <a:solidFill>
                  <a:schemeClr val="tx1">
                    <a:lumMod val="85000"/>
                    <a:lumOff val="15000"/>
                  </a:schemeClr>
                </a:solidFill>
              </a:rPr>
              <a:t>postoje</a:t>
            </a:r>
            <a:r>
              <a:rPr lang="en-US" sz="1800" dirty="0">
                <a:solidFill>
                  <a:schemeClr val="tx1">
                    <a:lumMod val="85000"/>
                    <a:lumOff val="15000"/>
                  </a:schemeClr>
                </a:solidFill>
              </a:rPr>
              <a:t> </a:t>
            </a:r>
            <a:r>
              <a:rPr lang="en-US" sz="1800" dirty="0" err="1">
                <a:solidFill>
                  <a:schemeClr val="tx1">
                    <a:lumMod val="85000"/>
                    <a:lumOff val="15000"/>
                  </a:schemeClr>
                </a:solidFill>
              </a:rPr>
              <a:t>natuknice</a:t>
            </a:r>
            <a:r>
              <a:rPr lang="en-US" sz="1800" dirty="0">
                <a:solidFill>
                  <a:schemeClr val="tx1">
                    <a:lumMod val="85000"/>
                    <a:lumOff val="15000"/>
                  </a:schemeClr>
                </a:solidFill>
              </a:rPr>
              <a:t> </a:t>
            </a:r>
            <a:r>
              <a:rPr lang="en-US" sz="1800" dirty="0" err="1">
                <a:solidFill>
                  <a:schemeClr val="tx1">
                    <a:lumMod val="85000"/>
                    <a:lumOff val="15000"/>
                  </a:schemeClr>
                </a:solidFill>
              </a:rPr>
              <a:t>ili</a:t>
            </a:r>
            <a:r>
              <a:rPr lang="en-US" sz="1800" dirty="0">
                <a:solidFill>
                  <a:schemeClr val="tx1">
                    <a:lumMod val="85000"/>
                    <a:lumOff val="15000"/>
                  </a:schemeClr>
                </a:solidFill>
              </a:rPr>
              <a:t> </a:t>
            </a:r>
            <a:r>
              <a:rPr lang="en-US" sz="1800" dirty="0" err="1">
                <a:solidFill>
                  <a:schemeClr val="tx1">
                    <a:lumMod val="85000"/>
                    <a:lumOff val="15000"/>
                  </a:schemeClr>
                </a:solidFill>
              </a:rPr>
              <a:t>informacije</a:t>
            </a:r>
            <a:r>
              <a:rPr lang="en-US" sz="1800" dirty="0">
                <a:solidFill>
                  <a:schemeClr val="tx1">
                    <a:lumMod val="85000"/>
                    <a:lumOff val="15000"/>
                  </a:schemeClr>
                </a:solidFill>
              </a:rPr>
              <a:t> </a:t>
            </a:r>
            <a:r>
              <a:rPr lang="en-US" sz="1800" dirty="0" err="1">
                <a:solidFill>
                  <a:schemeClr val="tx1">
                    <a:lumMod val="85000"/>
                    <a:lumOff val="15000"/>
                  </a:schemeClr>
                </a:solidFill>
              </a:rPr>
              <a:t>koje</a:t>
            </a:r>
            <a:r>
              <a:rPr lang="en-US" sz="1800" dirty="0">
                <a:solidFill>
                  <a:schemeClr val="tx1">
                    <a:lumMod val="85000"/>
                    <a:lumOff val="15000"/>
                  </a:schemeClr>
                </a:solidFill>
              </a:rPr>
              <a:t> </a:t>
            </a:r>
            <a:r>
              <a:rPr lang="en-US" sz="1800" dirty="0" err="1">
                <a:solidFill>
                  <a:schemeClr val="tx1">
                    <a:lumMod val="85000"/>
                    <a:lumOff val="15000"/>
                  </a:schemeClr>
                </a:solidFill>
              </a:rPr>
              <a:t>vam</a:t>
            </a:r>
            <a:r>
              <a:rPr lang="en-US" sz="1800" dirty="0">
                <a:solidFill>
                  <a:schemeClr val="tx1">
                    <a:lumMod val="85000"/>
                    <a:lumOff val="15000"/>
                  </a:schemeClr>
                </a:solidFill>
              </a:rPr>
              <a:t> </a:t>
            </a:r>
            <a:r>
              <a:rPr lang="en-US" sz="1800" dirty="0" err="1">
                <a:solidFill>
                  <a:schemeClr val="tx1">
                    <a:lumMod val="85000"/>
                    <a:lumOff val="15000"/>
                  </a:schemeClr>
                </a:solidFill>
              </a:rPr>
              <a:t>mogu</a:t>
            </a:r>
            <a:r>
              <a:rPr lang="en-US" sz="1800" dirty="0">
                <a:solidFill>
                  <a:schemeClr val="tx1">
                    <a:lumMod val="85000"/>
                    <a:lumOff val="15000"/>
                  </a:schemeClr>
                </a:solidFill>
              </a:rPr>
              <a:t> </a:t>
            </a:r>
            <a:r>
              <a:rPr lang="en-US" sz="1800" dirty="0" err="1">
                <a:solidFill>
                  <a:schemeClr val="tx1">
                    <a:lumMod val="85000"/>
                    <a:lumOff val="15000"/>
                  </a:schemeClr>
                </a:solidFill>
              </a:rPr>
              <a:t>pomoći</a:t>
            </a:r>
            <a:r>
              <a:rPr lang="en-US" sz="1800" dirty="0">
                <a:solidFill>
                  <a:schemeClr val="tx1">
                    <a:lumMod val="85000"/>
                    <a:lumOff val="15000"/>
                  </a:schemeClr>
                </a:solidFill>
              </a:rPr>
              <a:t> da </a:t>
            </a:r>
            <a:r>
              <a:rPr lang="en-US" sz="1800" dirty="0" err="1">
                <a:solidFill>
                  <a:schemeClr val="tx1">
                    <a:lumMod val="85000"/>
                    <a:lumOff val="15000"/>
                  </a:schemeClr>
                </a:solidFill>
              </a:rPr>
              <a:t>shvatite</a:t>
            </a:r>
            <a:r>
              <a:rPr lang="en-US" sz="1800" dirty="0">
                <a:solidFill>
                  <a:schemeClr val="tx1">
                    <a:lumMod val="85000"/>
                    <a:lumOff val="15000"/>
                  </a:schemeClr>
                </a:solidFill>
              </a:rPr>
              <a:t> </a:t>
            </a:r>
            <a:r>
              <a:rPr lang="en-US" sz="1800" dirty="0" err="1">
                <a:solidFill>
                  <a:schemeClr val="tx1">
                    <a:lumMod val="85000"/>
                    <a:lumOff val="15000"/>
                  </a:schemeClr>
                </a:solidFill>
              </a:rPr>
              <a:t>ili</a:t>
            </a:r>
            <a:r>
              <a:rPr lang="en-US" sz="1800" dirty="0">
                <a:solidFill>
                  <a:schemeClr val="tx1">
                    <a:lumMod val="85000"/>
                    <a:lumOff val="15000"/>
                  </a:schemeClr>
                </a:solidFill>
              </a:rPr>
              <a:t> </a:t>
            </a:r>
            <a:r>
              <a:rPr lang="en-US" sz="1800" dirty="0" err="1">
                <a:solidFill>
                  <a:schemeClr val="tx1">
                    <a:lumMod val="85000"/>
                    <a:lumOff val="15000"/>
                  </a:schemeClr>
                </a:solidFill>
              </a:rPr>
              <a:t>obrazlož</a:t>
            </a:r>
            <a:r>
              <a:rPr lang="hr-HR" sz="1800" dirty="0" err="1">
                <a:solidFill>
                  <a:schemeClr val="tx1">
                    <a:lumMod val="85000"/>
                    <a:lumOff val="15000"/>
                  </a:schemeClr>
                </a:solidFill>
              </a:rPr>
              <a:t>ite</a:t>
            </a:r>
            <a:r>
              <a:rPr lang="hr-HR" sz="1800" dirty="0">
                <a:solidFill>
                  <a:schemeClr val="tx1">
                    <a:lumMod val="85000"/>
                    <a:lumOff val="15000"/>
                  </a:schemeClr>
                </a:solidFill>
              </a:rPr>
              <a:t> </a:t>
            </a:r>
            <a:r>
              <a:rPr lang="en-US" sz="1800" dirty="0" err="1">
                <a:solidFill>
                  <a:schemeClr val="tx1">
                    <a:lumMod val="85000"/>
                    <a:lumOff val="15000"/>
                  </a:schemeClr>
                </a:solidFill>
              </a:rPr>
              <a:t>tešk</a:t>
            </a:r>
            <a:r>
              <a:rPr lang="hr-HR" sz="1800" dirty="0">
                <a:solidFill>
                  <a:schemeClr val="tx1">
                    <a:lumMod val="85000"/>
                    <a:lumOff val="15000"/>
                  </a:schemeClr>
                </a:solidFill>
              </a:rPr>
              <a:t>e </a:t>
            </a:r>
            <a:r>
              <a:rPr lang="en-US" sz="1800" dirty="0" err="1">
                <a:solidFill>
                  <a:schemeClr val="tx1">
                    <a:lumMod val="85000"/>
                    <a:lumOff val="15000"/>
                  </a:schemeClr>
                </a:solidFill>
              </a:rPr>
              <a:t>stavk</a:t>
            </a:r>
            <a:r>
              <a:rPr lang="hr-HR" sz="1800" dirty="0">
                <a:solidFill>
                  <a:schemeClr val="tx1">
                    <a:lumMod val="85000"/>
                    <a:lumOff val="15000"/>
                  </a:schemeClr>
                </a:solidFill>
              </a:rPr>
              <a:t>e</a:t>
            </a:r>
            <a:r>
              <a:rPr lang="en-US" sz="1800" dirty="0">
                <a:solidFill>
                  <a:schemeClr val="tx1">
                    <a:lumMod val="85000"/>
                    <a:lumOff val="15000"/>
                  </a:schemeClr>
                </a:solidFill>
              </a:rPr>
              <a:t>.</a:t>
            </a:r>
          </a:p>
          <a:p>
            <a:pPr>
              <a:lnSpc>
                <a:spcPct val="110000"/>
              </a:lnSpc>
            </a:pPr>
            <a:r>
              <a:rPr lang="en-US" sz="1800" dirty="0" err="1">
                <a:solidFill>
                  <a:schemeClr val="tx1">
                    <a:lumMod val="85000"/>
                    <a:lumOff val="15000"/>
                  </a:schemeClr>
                </a:solidFill>
              </a:rPr>
              <a:t>Nemojte</a:t>
            </a:r>
            <a:r>
              <a:rPr lang="en-US" sz="1800" dirty="0">
                <a:solidFill>
                  <a:schemeClr val="tx1">
                    <a:lumMod val="85000"/>
                    <a:lumOff val="15000"/>
                  </a:schemeClr>
                </a:solidFill>
              </a:rPr>
              <a:t> </a:t>
            </a:r>
            <a:r>
              <a:rPr lang="en-US" sz="1800" dirty="0" err="1">
                <a:solidFill>
                  <a:schemeClr val="tx1">
                    <a:lumMod val="85000"/>
                    <a:lumOff val="15000"/>
                  </a:schemeClr>
                </a:solidFill>
              </a:rPr>
              <a:t>predugo</a:t>
            </a:r>
            <a:r>
              <a:rPr lang="en-US" sz="1800" dirty="0">
                <a:solidFill>
                  <a:schemeClr val="tx1">
                    <a:lumMod val="85000"/>
                    <a:lumOff val="15000"/>
                  </a:schemeClr>
                </a:solidFill>
              </a:rPr>
              <a:t> </a:t>
            </a:r>
            <a:r>
              <a:rPr lang="en-US" sz="1800" dirty="0" err="1">
                <a:solidFill>
                  <a:schemeClr val="tx1">
                    <a:lumMod val="85000"/>
                    <a:lumOff val="15000"/>
                  </a:schemeClr>
                </a:solidFill>
              </a:rPr>
              <a:t>ostati</a:t>
            </a:r>
            <a:r>
              <a:rPr lang="en-US" sz="1800" dirty="0">
                <a:solidFill>
                  <a:schemeClr val="tx1">
                    <a:lumMod val="85000"/>
                    <a:lumOff val="15000"/>
                  </a:schemeClr>
                </a:solidFill>
              </a:rPr>
              <a:t> </a:t>
            </a:r>
            <a:r>
              <a:rPr lang="en-US" sz="1800" dirty="0" err="1">
                <a:solidFill>
                  <a:schemeClr val="tx1">
                    <a:lumMod val="85000"/>
                    <a:lumOff val="15000"/>
                  </a:schemeClr>
                </a:solidFill>
              </a:rPr>
              <a:t>zaglavljeni</a:t>
            </a:r>
            <a:r>
              <a:rPr lang="en-US" sz="1800" dirty="0">
                <a:solidFill>
                  <a:schemeClr val="tx1">
                    <a:lumMod val="85000"/>
                    <a:lumOff val="15000"/>
                  </a:schemeClr>
                </a:solidFill>
              </a:rPr>
              <a:t> </a:t>
            </a:r>
            <a:r>
              <a:rPr lang="en-US" sz="1800" dirty="0" err="1">
                <a:solidFill>
                  <a:schemeClr val="tx1">
                    <a:lumMod val="85000"/>
                    <a:lumOff val="15000"/>
                  </a:schemeClr>
                </a:solidFill>
              </a:rPr>
              <a:t>na</a:t>
            </a:r>
            <a:r>
              <a:rPr lang="en-US" sz="1800" dirty="0">
                <a:solidFill>
                  <a:schemeClr val="tx1">
                    <a:lumMod val="85000"/>
                    <a:lumOff val="15000"/>
                  </a:schemeClr>
                </a:solidFill>
              </a:rPr>
              <a:t> </a:t>
            </a:r>
            <a:r>
              <a:rPr lang="en-US" sz="1800" dirty="0" err="1">
                <a:solidFill>
                  <a:schemeClr val="tx1">
                    <a:lumMod val="85000"/>
                    <a:lumOff val="15000"/>
                  </a:schemeClr>
                </a:solidFill>
              </a:rPr>
              <a:t>jednom</a:t>
            </a:r>
            <a:r>
              <a:rPr lang="en-US" sz="1800" dirty="0">
                <a:solidFill>
                  <a:schemeClr val="tx1">
                    <a:lumMod val="85000"/>
                    <a:lumOff val="15000"/>
                  </a:schemeClr>
                </a:solidFill>
              </a:rPr>
              <a:t> </a:t>
            </a:r>
            <a:r>
              <a:rPr lang="en-US" sz="1800" dirty="0" err="1">
                <a:solidFill>
                  <a:schemeClr val="tx1">
                    <a:lumMod val="85000"/>
                    <a:lumOff val="15000"/>
                  </a:schemeClr>
                </a:solidFill>
              </a:rPr>
              <a:t>pitanju</a:t>
            </a:r>
            <a:r>
              <a:rPr lang="en-US" sz="1800" dirty="0">
                <a:solidFill>
                  <a:schemeClr val="tx1">
                    <a:lumMod val="85000"/>
                    <a:lumOff val="15000"/>
                  </a:schemeClr>
                </a:solidFill>
              </a:rPr>
              <a:t>. </a:t>
            </a:r>
            <a:r>
              <a:rPr lang="en-US" sz="1800" dirty="0" err="1">
                <a:solidFill>
                  <a:schemeClr val="tx1">
                    <a:lumMod val="85000"/>
                    <a:lumOff val="15000"/>
                  </a:schemeClr>
                </a:solidFill>
              </a:rPr>
              <a:t>Označite</a:t>
            </a:r>
            <a:r>
              <a:rPr lang="en-US" sz="1800" dirty="0">
                <a:solidFill>
                  <a:schemeClr val="tx1">
                    <a:lumMod val="85000"/>
                    <a:lumOff val="15000"/>
                  </a:schemeClr>
                </a:solidFill>
              </a:rPr>
              <a:t> ga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nastavite</a:t>
            </a:r>
            <a:r>
              <a:rPr lang="en-US" sz="1800" dirty="0">
                <a:solidFill>
                  <a:schemeClr val="tx1">
                    <a:lumMod val="85000"/>
                    <a:lumOff val="15000"/>
                  </a:schemeClr>
                </a:solidFill>
              </a:rPr>
              <a:t> </a:t>
            </a:r>
            <a:r>
              <a:rPr lang="hr-HR" sz="1800" dirty="0">
                <a:solidFill>
                  <a:schemeClr val="tx1">
                    <a:lumMod val="85000"/>
                    <a:lumOff val="15000"/>
                  </a:schemeClr>
                </a:solidFill>
              </a:rPr>
              <a:t>rješavati druga pitanja</a:t>
            </a:r>
            <a:r>
              <a:rPr lang="en-US" sz="1800" dirty="0">
                <a:solidFill>
                  <a:schemeClr val="tx1">
                    <a:lumMod val="85000"/>
                    <a:lumOff val="15000"/>
                  </a:schemeClr>
                </a:solidFill>
              </a:rPr>
              <a:t>, a </a:t>
            </a:r>
            <a:r>
              <a:rPr lang="en-US" sz="1800" dirty="0" err="1">
                <a:solidFill>
                  <a:schemeClr val="tx1">
                    <a:lumMod val="85000"/>
                    <a:lumOff val="15000"/>
                  </a:schemeClr>
                </a:solidFill>
              </a:rPr>
              <a:t>zatim</a:t>
            </a:r>
            <a:r>
              <a:rPr lang="en-US" sz="1800" dirty="0">
                <a:solidFill>
                  <a:schemeClr val="tx1">
                    <a:lumMod val="85000"/>
                    <a:lumOff val="15000"/>
                  </a:schemeClr>
                </a:solidFill>
              </a:rPr>
              <a:t> mu se </a:t>
            </a:r>
            <a:r>
              <a:rPr lang="en-US" sz="1800" dirty="0" err="1">
                <a:solidFill>
                  <a:schemeClr val="tx1">
                    <a:lumMod val="85000"/>
                    <a:lumOff val="15000"/>
                  </a:schemeClr>
                </a:solidFill>
              </a:rPr>
              <a:t>vratite</a:t>
            </a:r>
            <a:r>
              <a:rPr lang="en-US" sz="1800" dirty="0">
                <a:solidFill>
                  <a:schemeClr val="tx1">
                    <a:lumMod val="85000"/>
                    <a:lumOff val="15000"/>
                  </a:schemeClr>
                </a:solidFill>
              </a:rPr>
              <a:t> </a:t>
            </a:r>
            <a:r>
              <a:rPr lang="en-US" sz="1800" dirty="0" err="1">
                <a:solidFill>
                  <a:schemeClr val="tx1">
                    <a:lumMod val="85000"/>
                    <a:lumOff val="15000"/>
                  </a:schemeClr>
                </a:solidFill>
              </a:rPr>
              <a:t>na</a:t>
            </a:r>
            <a:r>
              <a:rPr lang="en-US" sz="1800" dirty="0">
                <a:solidFill>
                  <a:schemeClr val="tx1">
                    <a:lumMod val="85000"/>
                    <a:lumOff val="15000"/>
                  </a:schemeClr>
                </a:solidFill>
              </a:rPr>
              <a:t> </a:t>
            </a:r>
            <a:r>
              <a:rPr lang="en-US" sz="1800" dirty="0" err="1">
                <a:solidFill>
                  <a:schemeClr val="tx1">
                    <a:lumMod val="85000"/>
                    <a:lumOff val="15000"/>
                  </a:schemeClr>
                </a:solidFill>
              </a:rPr>
              <a:t>kraju</a:t>
            </a:r>
            <a:r>
              <a:rPr lang="en-US" sz="1800" dirty="0">
                <a:solidFill>
                  <a:schemeClr val="tx1">
                    <a:lumMod val="85000"/>
                    <a:lumOff val="15000"/>
                  </a:schemeClr>
                </a:solidFill>
              </a:rPr>
              <a:t>.</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421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p:cNvSpPr>
            <a:spLocks noGrp="1"/>
          </p:cNvSpPr>
          <p:nvPr>
            <p:ph type="ctrTitle"/>
          </p:nvPr>
        </p:nvSpPr>
        <p:spPr>
          <a:xfrm>
            <a:off x="3315031" y="1380754"/>
            <a:ext cx="5561938" cy="2513516"/>
          </a:xfrm>
        </p:spPr>
        <p:txBody>
          <a:bodyPr>
            <a:normAutofit/>
          </a:bodyPr>
          <a:lstStyle/>
          <a:p>
            <a:r>
              <a:rPr lang="hr-HR" dirty="0"/>
              <a:t>Ciklus učenja</a:t>
            </a:r>
            <a:endParaRPr lang="en-US" dirty="0"/>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817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Pripremite</a:t>
            </a:r>
            <a:r>
              <a:rPr lang="en-US" dirty="0"/>
              <a:t> se za </a:t>
            </a:r>
            <a:r>
              <a:rPr lang="en-US" dirty="0" err="1"/>
              <a:t>nastavu</a:t>
            </a:r>
            <a:endParaRPr lang="en-US" dirty="0"/>
          </a:p>
        </p:txBody>
      </p:sp>
      <p:sp>
        <p:nvSpPr>
          <p:cNvPr id="3" name="Content Placeholder 2"/>
          <p:cNvSpPr>
            <a:spLocks noGrp="1"/>
          </p:cNvSpPr>
          <p:nvPr>
            <p:ph idx="1"/>
          </p:nvPr>
        </p:nvSpPr>
        <p:spPr/>
        <p:txBody>
          <a:bodyPr>
            <a:normAutofit lnSpcReduction="10000"/>
          </a:bodyPr>
          <a:lstStyle/>
          <a:p>
            <a:r>
              <a:rPr lang="en-US" dirty="0" err="1"/>
              <a:t>Budite</a:t>
            </a:r>
            <a:r>
              <a:rPr lang="en-US" dirty="0"/>
              <a:t> </a:t>
            </a:r>
            <a:r>
              <a:rPr lang="en-US" dirty="0" err="1"/>
              <a:t>svjesni</a:t>
            </a:r>
            <a:r>
              <a:rPr lang="en-US" dirty="0"/>
              <a:t> </a:t>
            </a:r>
            <a:r>
              <a:rPr lang="en-US" dirty="0" err="1"/>
              <a:t>ishoda</a:t>
            </a:r>
            <a:r>
              <a:rPr lang="en-US" dirty="0"/>
              <a:t> </a:t>
            </a:r>
            <a:r>
              <a:rPr lang="en-US" dirty="0" err="1"/>
              <a:t>učenja</a:t>
            </a:r>
            <a:endParaRPr lang="en-US" dirty="0"/>
          </a:p>
          <a:p>
            <a:r>
              <a:rPr lang="en-US" dirty="0" err="1"/>
              <a:t>Pregledajte</a:t>
            </a:r>
            <a:r>
              <a:rPr lang="en-US" dirty="0"/>
              <a:t> </a:t>
            </a:r>
            <a:r>
              <a:rPr lang="en-US" dirty="0" err="1"/>
              <a:t>svu</a:t>
            </a:r>
            <a:r>
              <a:rPr lang="en-US" dirty="0"/>
              <a:t> </a:t>
            </a:r>
            <a:r>
              <a:rPr lang="en-US" dirty="0" err="1"/>
              <a:t>dostupnu</a:t>
            </a:r>
            <a:r>
              <a:rPr lang="en-US" dirty="0"/>
              <a:t> </a:t>
            </a:r>
            <a:r>
              <a:rPr lang="en-US" dirty="0" err="1"/>
              <a:t>literaturu</a:t>
            </a:r>
            <a:r>
              <a:rPr lang="en-US" dirty="0"/>
              <a:t> (</a:t>
            </a:r>
            <a:r>
              <a:rPr lang="en-US" dirty="0" err="1"/>
              <a:t>knjige</a:t>
            </a:r>
            <a:r>
              <a:rPr lang="en-US" dirty="0"/>
              <a:t>, </a:t>
            </a:r>
            <a:r>
              <a:rPr lang="en-US" dirty="0" err="1"/>
              <a:t>prezentacije</a:t>
            </a:r>
            <a:r>
              <a:rPr lang="en-US" dirty="0"/>
              <a:t>, </a:t>
            </a:r>
            <a:r>
              <a:rPr lang="en-US" dirty="0" err="1"/>
              <a:t>zadatke</a:t>
            </a:r>
            <a:r>
              <a:rPr lang="en-US" dirty="0"/>
              <a:t>, </a:t>
            </a:r>
            <a:r>
              <a:rPr lang="en-US" dirty="0" err="1"/>
              <a:t>seminare</a:t>
            </a:r>
            <a:r>
              <a:rPr lang="en-US" dirty="0"/>
              <a:t>, online </a:t>
            </a:r>
            <a:r>
              <a:rPr lang="en-US" dirty="0" err="1"/>
              <a:t>i</a:t>
            </a:r>
            <a:r>
              <a:rPr lang="en-US" dirty="0"/>
              <a:t> </a:t>
            </a:r>
            <a:r>
              <a:rPr lang="en-US" dirty="0" err="1"/>
              <a:t>druge</a:t>
            </a:r>
            <a:r>
              <a:rPr lang="en-US" dirty="0"/>
              <a:t> </a:t>
            </a:r>
            <a:r>
              <a:rPr lang="en-US" dirty="0" err="1"/>
              <a:t>resurse</a:t>
            </a:r>
            <a:r>
              <a:rPr lang="en-US" dirty="0"/>
              <a:t>).</a:t>
            </a:r>
          </a:p>
          <a:p>
            <a:r>
              <a:rPr lang="hr-HR" dirty="0"/>
              <a:t>Istražujte </a:t>
            </a:r>
            <a:r>
              <a:rPr lang="en-US" dirty="0"/>
              <a:t>– </a:t>
            </a:r>
            <a:r>
              <a:rPr lang="en-US" dirty="0" err="1"/>
              <a:t>uvijek</a:t>
            </a:r>
            <a:r>
              <a:rPr lang="hr-HR" dirty="0"/>
              <a:t> se</a:t>
            </a:r>
            <a:r>
              <a:rPr lang="en-US" dirty="0"/>
              <a:t> </a:t>
            </a:r>
            <a:r>
              <a:rPr lang="en-US" dirty="0" err="1"/>
              <a:t>pokušajte</a:t>
            </a:r>
            <a:r>
              <a:rPr lang="en-US" dirty="0"/>
              <a:t> </a:t>
            </a:r>
            <a:r>
              <a:rPr lang="hr-HR" dirty="0"/>
              <a:t>malo više potruditi</a:t>
            </a:r>
            <a:r>
              <a:rPr lang="en-US" dirty="0"/>
              <a:t>. </a:t>
            </a:r>
            <a:r>
              <a:rPr lang="en-US" dirty="0" err="1"/>
              <a:t>Ponekad</a:t>
            </a:r>
            <a:r>
              <a:rPr lang="en-US" dirty="0"/>
              <a:t> </a:t>
            </a:r>
            <a:r>
              <a:rPr lang="en-US" dirty="0" err="1"/>
              <a:t>će</a:t>
            </a:r>
            <a:r>
              <a:rPr lang="en-US" dirty="0"/>
              <a:t> </a:t>
            </a:r>
            <a:r>
              <a:rPr lang="en-US" dirty="0" err="1"/>
              <a:t>vam</a:t>
            </a:r>
            <a:r>
              <a:rPr lang="en-US" dirty="0"/>
              <a:t> </a:t>
            </a:r>
            <a:r>
              <a:rPr lang="en-US" dirty="0" err="1"/>
              <a:t>trebati</a:t>
            </a:r>
            <a:r>
              <a:rPr lang="en-US" dirty="0"/>
              <a:t> da </a:t>
            </a:r>
            <a:r>
              <a:rPr lang="en-US" dirty="0" err="1"/>
              <a:t>biste</a:t>
            </a:r>
            <a:r>
              <a:rPr lang="en-US" dirty="0"/>
              <a:t> </a:t>
            </a:r>
            <a:r>
              <a:rPr lang="en-US" dirty="0" err="1"/>
              <a:t>razumjeli</a:t>
            </a:r>
            <a:r>
              <a:rPr lang="en-US" dirty="0"/>
              <a:t> </a:t>
            </a:r>
            <a:r>
              <a:rPr lang="en-US" dirty="0" err="1"/>
              <a:t>temu</a:t>
            </a:r>
            <a:r>
              <a:rPr lang="en-US" dirty="0"/>
              <a:t>, </a:t>
            </a:r>
            <a:r>
              <a:rPr lang="en-US" dirty="0" err="1"/>
              <a:t>ponekad</a:t>
            </a:r>
            <a:r>
              <a:rPr lang="en-US" dirty="0"/>
              <a:t> </a:t>
            </a:r>
            <a:r>
              <a:rPr lang="en-US" dirty="0" err="1"/>
              <a:t>će</a:t>
            </a:r>
            <a:r>
              <a:rPr lang="en-US" dirty="0"/>
              <a:t> </a:t>
            </a:r>
            <a:r>
              <a:rPr lang="en-US" dirty="0" err="1"/>
              <a:t>vam</a:t>
            </a:r>
            <a:r>
              <a:rPr lang="en-US" dirty="0"/>
              <a:t> </a:t>
            </a:r>
            <a:r>
              <a:rPr lang="en-US" dirty="0" err="1"/>
              <a:t>samo</a:t>
            </a:r>
            <a:r>
              <a:rPr lang="en-US" dirty="0"/>
              <a:t> </a:t>
            </a:r>
            <a:r>
              <a:rPr lang="en-US" dirty="0" err="1"/>
              <a:t>pomoći</a:t>
            </a:r>
            <a:r>
              <a:rPr lang="en-US" dirty="0"/>
              <a:t> da </a:t>
            </a:r>
            <a:r>
              <a:rPr lang="en-US" dirty="0" err="1"/>
              <a:t>budete</a:t>
            </a:r>
            <a:r>
              <a:rPr lang="en-US" dirty="0"/>
              <a:t> </a:t>
            </a:r>
            <a:r>
              <a:rPr lang="en-US" dirty="0" err="1"/>
              <a:t>bolji</a:t>
            </a:r>
            <a:r>
              <a:rPr lang="hr-HR" dirty="0"/>
              <a:t>.</a:t>
            </a:r>
            <a:endParaRPr lang="en-US" dirty="0"/>
          </a:p>
          <a:p>
            <a:r>
              <a:rPr lang="en-US" dirty="0" err="1"/>
              <a:t>Pripremljeni</a:t>
            </a:r>
            <a:r>
              <a:rPr lang="en-US" dirty="0"/>
              <a:t>, </a:t>
            </a:r>
            <a:r>
              <a:rPr lang="en-US" dirty="0" err="1"/>
              <a:t>moći</a:t>
            </a:r>
            <a:r>
              <a:rPr lang="en-US" dirty="0"/>
              <a:t> </a:t>
            </a:r>
            <a:r>
              <a:rPr lang="en-US" dirty="0" err="1"/>
              <a:t>ćete</a:t>
            </a:r>
            <a:r>
              <a:rPr lang="en-US" dirty="0"/>
              <a:t> </a:t>
            </a:r>
            <a:r>
              <a:rPr lang="en-US" dirty="0" err="1"/>
              <a:t>prisustvovati</a:t>
            </a:r>
            <a:r>
              <a:rPr lang="en-US" dirty="0"/>
              <a:t> </a:t>
            </a:r>
            <a:r>
              <a:rPr lang="en-US" dirty="0" err="1"/>
              <a:t>nastavi</a:t>
            </a:r>
            <a:r>
              <a:rPr lang="en-US" dirty="0"/>
              <a:t> </a:t>
            </a:r>
            <a:r>
              <a:rPr lang="en-US" dirty="0" err="1"/>
              <a:t>i</a:t>
            </a:r>
            <a:r>
              <a:rPr lang="en-US" dirty="0"/>
              <a:t> </a:t>
            </a:r>
            <a:r>
              <a:rPr lang="en-US" dirty="0" err="1"/>
              <a:t>dati</a:t>
            </a:r>
            <a:r>
              <a:rPr lang="en-US" dirty="0"/>
              <a:t> </a:t>
            </a:r>
            <a:r>
              <a:rPr lang="en-US" dirty="0" err="1"/>
              <a:t>doprinos</a:t>
            </a:r>
            <a:r>
              <a:rPr lang="en-US" dirty="0"/>
              <a:t> </a:t>
            </a:r>
            <a:r>
              <a:rPr lang="en-US" dirty="0" err="1"/>
              <a:t>predavanjima</a:t>
            </a:r>
            <a:r>
              <a:rPr lang="en-US" dirty="0"/>
              <a:t> u </a:t>
            </a:r>
            <a:r>
              <a:rPr lang="en-US" dirty="0" err="1"/>
              <a:t>raspravama</a:t>
            </a:r>
            <a:r>
              <a:rPr lang="en-US" dirty="0"/>
              <a:t> </a:t>
            </a:r>
            <a:r>
              <a:rPr lang="en-US" dirty="0" err="1"/>
              <a:t>postavljanjem</a:t>
            </a:r>
            <a:r>
              <a:rPr lang="en-US" dirty="0"/>
              <a:t> </a:t>
            </a:r>
            <a:r>
              <a:rPr lang="en-US" dirty="0" err="1"/>
              <a:t>pitanja</a:t>
            </a:r>
            <a:endParaRPr lang="en-US" dirty="0"/>
          </a:p>
        </p:txBody>
      </p:sp>
    </p:spTree>
    <p:extLst>
      <p:ext uri="{BB962C8B-B14F-4D97-AF65-F5344CB8AC3E}">
        <p14:creationId xmlns:p14="http://schemas.microsoft.com/office/powerpoint/2010/main" val="818204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Pripremite</a:t>
            </a:r>
            <a:r>
              <a:rPr lang="en-US" dirty="0"/>
              <a:t> se za </a:t>
            </a:r>
            <a:r>
              <a:rPr lang="en-US" dirty="0" err="1"/>
              <a:t>nastavu</a:t>
            </a:r>
            <a:endParaRPr lang="en-US" dirty="0"/>
          </a:p>
        </p:txBody>
      </p:sp>
      <p:sp>
        <p:nvSpPr>
          <p:cNvPr id="3" name="Content Placeholder 2"/>
          <p:cNvSpPr>
            <a:spLocks noGrp="1"/>
          </p:cNvSpPr>
          <p:nvPr>
            <p:ph idx="1"/>
          </p:nvPr>
        </p:nvSpPr>
        <p:spPr/>
        <p:txBody>
          <a:bodyPr>
            <a:normAutofit/>
          </a:bodyPr>
          <a:lstStyle/>
          <a:p>
            <a:r>
              <a:rPr lang="en-US" dirty="0" err="1"/>
              <a:t>Pročitaj</a:t>
            </a:r>
            <a:r>
              <a:rPr lang="hr-HR" dirty="0"/>
              <a:t>te</a:t>
            </a:r>
            <a:r>
              <a:rPr lang="en-US" dirty="0"/>
              <a:t> </a:t>
            </a:r>
            <a:r>
              <a:rPr lang="en-US" dirty="0" err="1"/>
              <a:t>svoje</a:t>
            </a:r>
            <a:r>
              <a:rPr lang="en-US" dirty="0"/>
              <a:t> </a:t>
            </a:r>
            <a:r>
              <a:rPr lang="en-US" dirty="0" err="1"/>
              <a:t>bilješke</a:t>
            </a:r>
            <a:endParaRPr lang="en-US" dirty="0"/>
          </a:p>
          <a:p>
            <a:r>
              <a:rPr lang="en-US" dirty="0" err="1"/>
              <a:t>Napiši</a:t>
            </a:r>
            <a:r>
              <a:rPr lang="hr-HR" dirty="0"/>
              <a:t>te</a:t>
            </a:r>
            <a:r>
              <a:rPr lang="en-US" dirty="0"/>
              <a:t> </a:t>
            </a:r>
            <a:r>
              <a:rPr lang="en-US" dirty="0" err="1"/>
              <a:t>domaću</a:t>
            </a:r>
            <a:r>
              <a:rPr lang="en-US" dirty="0"/>
              <a:t> </a:t>
            </a:r>
            <a:r>
              <a:rPr lang="en-US" dirty="0" err="1"/>
              <a:t>zadaću</a:t>
            </a:r>
            <a:endParaRPr lang="en-US" dirty="0"/>
          </a:p>
          <a:p>
            <a:r>
              <a:rPr lang="en-US" dirty="0" err="1"/>
              <a:t>Završite</a:t>
            </a:r>
            <a:r>
              <a:rPr lang="en-US" dirty="0"/>
              <a:t> </a:t>
            </a:r>
            <a:r>
              <a:rPr lang="en-US" dirty="0" err="1"/>
              <a:t>nedovršene</a:t>
            </a:r>
            <a:r>
              <a:rPr lang="en-US" dirty="0"/>
              <a:t> </a:t>
            </a:r>
            <a:r>
              <a:rPr lang="en-US" dirty="0" err="1"/>
              <a:t>zadatke</a:t>
            </a:r>
            <a:endParaRPr lang="en-US" dirty="0"/>
          </a:p>
        </p:txBody>
      </p:sp>
    </p:spTree>
    <p:extLst>
      <p:ext uri="{BB962C8B-B14F-4D97-AF65-F5344CB8AC3E}">
        <p14:creationId xmlns:p14="http://schemas.microsoft.com/office/powerpoint/2010/main" val="42485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709928"/>
            <a:ext cx="8927903" cy="4467035"/>
          </a:xfrm>
        </p:spPr>
        <p:txBody>
          <a:bodyPr/>
          <a:lstStyle/>
          <a:p>
            <a:pPr marL="0" indent="0">
              <a:buNone/>
            </a:pPr>
            <a:endParaRPr lang="en-US" dirty="0"/>
          </a:p>
          <a:p>
            <a:pPr marL="0" indent="0">
              <a:buNone/>
            </a:pPr>
            <a:r>
              <a:rPr lang="hr-HR" dirty="0"/>
              <a:t>Obrazovanje je ono što ostane nakon što zaboraviš sve što si naučio u školi. </a:t>
            </a:r>
            <a:r>
              <a:rPr lang="en-US" dirty="0"/>
              <a:t>							</a:t>
            </a:r>
            <a:endParaRPr lang="hr-HR" dirty="0"/>
          </a:p>
          <a:p>
            <a:pPr marL="0" indent="0" algn="r">
              <a:buNone/>
            </a:pPr>
            <a:r>
              <a:rPr lang="en-US" dirty="0"/>
              <a:t>~</a:t>
            </a:r>
            <a:r>
              <a:rPr lang="hr-HR" dirty="0"/>
              <a:t> Albert Einstein</a:t>
            </a:r>
          </a:p>
          <a:p>
            <a:pPr marL="0" indent="0">
              <a:buNone/>
            </a:pPr>
            <a:endParaRPr lang="en-US" dirty="0"/>
          </a:p>
        </p:txBody>
      </p:sp>
    </p:spTree>
    <p:extLst>
      <p:ext uri="{BB962C8B-B14F-4D97-AF65-F5344CB8AC3E}">
        <p14:creationId xmlns:p14="http://schemas.microsoft.com/office/powerpoint/2010/main" val="546438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hr-HR" dirty="0"/>
              <a:t>Pohađajte nastavu</a:t>
            </a:r>
            <a:endParaRPr lang="en-US" dirty="0"/>
          </a:p>
        </p:txBody>
      </p:sp>
      <p:sp>
        <p:nvSpPr>
          <p:cNvPr id="3" name="Content Placeholder 2"/>
          <p:cNvSpPr>
            <a:spLocks noGrp="1"/>
          </p:cNvSpPr>
          <p:nvPr>
            <p:ph idx="1"/>
          </p:nvPr>
        </p:nvSpPr>
        <p:spPr/>
        <p:txBody>
          <a:bodyPr/>
          <a:lstStyle/>
          <a:p>
            <a:r>
              <a:rPr lang="en-US" dirty="0" err="1"/>
              <a:t>Ponesite</a:t>
            </a:r>
            <a:r>
              <a:rPr lang="en-US" dirty="0"/>
              <a:t> </a:t>
            </a:r>
            <a:r>
              <a:rPr lang="en-US" dirty="0" err="1"/>
              <a:t>bilježnicu</a:t>
            </a:r>
            <a:r>
              <a:rPr lang="en-US" dirty="0"/>
              <a:t> </a:t>
            </a:r>
            <a:r>
              <a:rPr lang="en-US" dirty="0" err="1"/>
              <a:t>i</a:t>
            </a:r>
            <a:r>
              <a:rPr lang="en-US" dirty="0"/>
              <a:t> </a:t>
            </a:r>
            <a:r>
              <a:rPr lang="en-US" dirty="0" err="1"/>
              <a:t>olovku</a:t>
            </a:r>
            <a:r>
              <a:rPr lang="en-US" dirty="0"/>
              <a:t> </a:t>
            </a:r>
            <a:r>
              <a:rPr lang="en-US" dirty="0" err="1"/>
              <a:t>kako</a:t>
            </a:r>
            <a:r>
              <a:rPr lang="en-US" dirty="0"/>
              <a:t> </a:t>
            </a:r>
            <a:r>
              <a:rPr lang="en-US" dirty="0" err="1"/>
              <a:t>biste</a:t>
            </a:r>
            <a:r>
              <a:rPr lang="en-US" dirty="0"/>
              <a:t> </a:t>
            </a:r>
            <a:r>
              <a:rPr lang="en-US" dirty="0" err="1"/>
              <a:t>mogli</a:t>
            </a:r>
            <a:r>
              <a:rPr lang="en-US" dirty="0"/>
              <a:t> </a:t>
            </a:r>
            <a:r>
              <a:rPr lang="en-US" dirty="0" err="1"/>
              <a:t>pisati</a:t>
            </a:r>
            <a:r>
              <a:rPr lang="en-US" dirty="0"/>
              <a:t> </a:t>
            </a:r>
            <a:r>
              <a:rPr lang="en-US" dirty="0" err="1"/>
              <a:t>bilješke</a:t>
            </a:r>
            <a:r>
              <a:rPr lang="en-US" dirty="0"/>
              <a:t> (</a:t>
            </a:r>
            <a:r>
              <a:rPr lang="en-US" dirty="0" err="1"/>
              <a:t>neki</a:t>
            </a:r>
            <a:r>
              <a:rPr lang="en-US" dirty="0"/>
              <a:t> </a:t>
            </a:r>
            <a:r>
              <a:rPr lang="en-US" dirty="0" err="1"/>
              <a:t>profesori</a:t>
            </a:r>
            <a:r>
              <a:rPr lang="en-US" dirty="0"/>
              <a:t> </a:t>
            </a:r>
            <a:r>
              <a:rPr lang="en-US" dirty="0" err="1"/>
              <a:t>će</a:t>
            </a:r>
            <a:r>
              <a:rPr lang="en-US" dirty="0"/>
              <a:t> </a:t>
            </a:r>
            <a:r>
              <a:rPr lang="en-US" dirty="0" err="1"/>
              <a:t>dopustiti</a:t>
            </a:r>
            <a:r>
              <a:rPr lang="en-US" dirty="0"/>
              <a:t> </a:t>
            </a:r>
            <a:r>
              <a:rPr lang="en-US" dirty="0" err="1"/>
              <a:t>tablete</a:t>
            </a:r>
            <a:r>
              <a:rPr lang="en-US" dirty="0"/>
              <a:t> </a:t>
            </a:r>
            <a:r>
              <a:rPr lang="en-US" dirty="0" err="1"/>
              <a:t>ili</a:t>
            </a:r>
            <a:r>
              <a:rPr lang="en-US" dirty="0"/>
              <a:t> </a:t>
            </a:r>
            <a:r>
              <a:rPr lang="en-US" dirty="0" err="1"/>
              <a:t>laptope</a:t>
            </a:r>
            <a:r>
              <a:rPr lang="en-US" dirty="0"/>
              <a:t>)</a:t>
            </a:r>
          </a:p>
          <a:p>
            <a:r>
              <a:rPr lang="en-US" dirty="0"/>
              <a:t>Neka </a:t>
            </a:r>
            <a:r>
              <a:rPr lang="en-US" dirty="0" err="1"/>
              <a:t>vaše</a:t>
            </a:r>
            <a:r>
              <a:rPr lang="en-US" dirty="0"/>
              <a:t> </a:t>
            </a:r>
            <a:r>
              <a:rPr lang="en-US" dirty="0" err="1"/>
              <a:t>bilješke</a:t>
            </a:r>
            <a:r>
              <a:rPr lang="en-US" dirty="0"/>
              <a:t> </a:t>
            </a:r>
            <a:r>
              <a:rPr lang="en-US" dirty="0" err="1"/>
              <a:t>budu</a:t>
            </a:r>
            <a:r>
              <a:rPr lang="en-US" dirty="0"/>
              <a:t> </a:t>
            </a:r>
            <a:r>
              <a:rPr lang="en-US" dirty="0" err="1"/>
              <a:t>smislene</a:t>
            </a:r>
            <a:r>
              <a:rPr lang="en-US" dirty="0"/>
              <a:t> za </a:t>
            </a:r>
            <a:r>
              <a:rPr lang="en-US" dirty="0" err="1"/>
              <a:t>kasnije</a:t>
            </a:r>
            <a:r>
              <a:rPr lang="en-US" dirty="0"/>
              <a:t> </a:t>
            </a:r>
            <a:r>
              <a:rPr lang="en-US" dirty="0" err="1"/>
              <a:t>učenje</a:t>
            </a:r>
            <a:endParaRPr lang="en-US" dirty="0"/>
          </a:p>
          <a:p>
            <a:r>
              <a:rPr lang="en-US" dirty="0" err="1"/>
              <a:t>Postavljajte</a:t>
            </a:r>
            <a:r>
              <a:rPr lang="en-US" dirty="0"/>
              <a:t> </a:t>
            </a:r>
            <a:r>
              <a:rPr lang="en-US" dirty="0" err="1"/>
              <a:t>pitanja</a:t>
            </a:r>
            <a:r>
              <a:rPr lang="en-US" dirty="0"/>
              <a:t> </a:t>
            </a:r>
            <a:r>
              <a:rPr lang="en-US" dirty="0" err="1"/>
              <a:t>i</a:t>
            </a:r>
            <a:r>
              <a:rPr lang="en-US" dirty="0"/>
              <a:t> </a:t>
            </a:r>
            <a:r>
              <a:rPr lang="en-US" dirty="0" err="1"/>
              <a:t>sudjelujte</a:t>
            </a:r>
            <a:r>
              <a:rPr lang="en-US" dirty="0"/>
              <a:t> u </a:t>
            </a:r>
            <a:r>
              <a:rPr lang="en-US" dirty="0" err="1"/>
              <a:t>raspravama</a:t>
            </a:r>
            <a:endParaRPr lang="en-US" dirty="0"/>
          </a:p>
          <a:p>
            <a:endParaRPr lang="en-US" dirty="0"/>
          </a:p>
        </p:txBody>
      </p:sp>
    </p:spTree>
    <p:extLst>
      <p:ext uri="{BB962C8B-B14F-4D97-AF65-F5344CB8AC3E}">
        <p14:creationId xmlns:p14="http://schemas.microsoft.com/office/powerpoint/2010/main" val="2969951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t>
            </a:r>
            <a:r>
              <a:rPr lang="hr-HR" dirty="0"/>
              <a:t>Revidirajte što ste naučili</a:t>
            </a:r>
            <a:endParaRPr lang="en-US" dirty="0"/>
          </a:p>
        </p:txBody>
      </p:sp>
      <p:sp>
        <p:nvSpPr>
          <p:cNvPr id="3" name="Content Placeholder 2"/>
          <p:cNvSpPr>
            <a:spLocks noGrp="1"/>
          </p:cNvSpPr>
          <p:nvPr>
            <p:ph idx="1"/>
          </p:nvPr>
        </p:nvSpPr>
        <p:spPr/>
        <p:txBody>
          <a:bodyPr/>
          <a:lstStyle/>
          <a:p>
            <a:r>
              <a:rPr lang="en-US" dirty="0" err="1"/>
              <a:t>Čitajte</a:t>
            </a:r>
            <a:r>
              <a:rPr lang="en-US" dirty="0"/>
              <a:t> </a:t>
            </a:r>
            <a:r>
              <a:rPr lang="en-US" dirty="0" err="1"/>
              <a:t>svoje</a:t>
            </a:r>
            <a:r>
              <a:rPr lang="en-US" dirty="0"/>
              <a:t> </a:t>
            </a:r>
            <a:r>
              <a:rPr lang="en-US" dirty="0" err="1"/>
              <a:t>bilješke</a:t>
            </a:r>
            <a:r>
              <a:rPr lang="en-US" dirty="0"/>
              <a:t> </a:t>
            </a:r>
            <a:r>
              <a:rPr lang="en-US" dirty="0" err="1"/>
              <a:t>što</a:t>
            </a:r>
            <a:r>
              <a:rPr lang="en-US" dirty="0"/>
              <a:t> je </a:t>
            </a:r>
            <a:r>
              <a:rPr lang="en-US" dirty="0" err="1"/>
              <a:t>prije</a:t>
            </a:r>
            <a:r>
              <a:rPr lang="en-US" dirty="0"/>
              <a:t> </a:t>
            </a:r>
            <a:r>
              <a:rPr lang="en-US" dirty="0" err="1"/>
              <a:t>moguće</a:t>
            </a:r>
            <a:r>
              <a:rPr lang="en-US" dirty="0"/>
              <a:t> </a:t>
            </a:r>
            <a:r>
              <a:rPr lang="en-US" dirty="0" err="1"/>
              <a:t>nakon</a:t>
            </a:r>
            <a:r>
              <a:rPr lang="en-US" dirty="0"/>
              <a:t> </a:t>
            </a:r>
            <a:r>
              <a:rPr lang="en-US" dirty="0" err="1"/>
              <a:t>pohađanja</a:t>
            </a:r>
            <a:r>
              <a:rPr lang="en-US" dirty="0"/>
              <a:t> </a:t>
            </a:r>
            <a:r>
              <a:rPr lang="en-US" dirty="0" err="1"/>
              <a:t>nastave</a:t>
            </a:r>
            <a:endParaRPr lang="en-US" dirty="0"/>
          </a:p>
          <a:p>
            <a:r>
              <a:rPr lang="en-US" dirty="0" err="1"/>
              <a:t>Počnite</a:t>
            </a:r>
            <a:r>
              <a:rPr lang="en-US" dirty="0"/>
              <a:t> </a:t>
            </a:r>
            <a:r>
              <a:rPr lang="en-US" dirty="0" err="1"/>
              <a:t>raditi</a:t>
            </a:r>
            <a:r>
              <a:rPr lang="en-US" dirty="0"/>
              <a:t> </a:t>
            </a:r>
            <a:r>
              <a:rPr lang="en-US" dirty="0" err="1"/>
              <a:t>na</a:t>
            </a:r>
            <a:r>
              <a:rPr lang="en-US" dirty="0"/>
              <a:t> </a:t>
            </a:r>
            <a:r>
              <a:rPr lang="en-US" dirty="0" err="1"/>
              <a:t>domaćim</a:t>
            </a:r>
            <a:r>
              <a:rPr lang="en-US" dirty="0"/>
              <a:t> </a:t>
            </a:r>
            <a:r>
              <a:rPr lang="en-US" dirty="0" err="1"/>
              <a:t>zadaćama</a:t>
            </a:r>
            <a:endParaRPr lang="en-US" dirty="0"/>
          </a:p>
        </p:txBody>
      </p:sp>
    </p:spTree>
    <p:extLst>
      <p:ext uri="{BB962C8B-B14F-4D97-AF65-F5344CB8AC3E}">
        <p14:creationId xmlns:p14="http://schemas.microsoft.com/office/powerpoint/2010/main" val="2354812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hr-HR" dirty="0"/>
              <a:t>Učite</a:t>
            </a:r>
            <a:endParaRPr lang="en-US" dirty="0"/>
          </a:p>
        </p:txBody>
      </p:sp>
      <p:sp>
        <p:nvSpPr>
          <p:cNvPr id="3" name="Content Placeholder 2"/>
          <p:cNvSpPr>
            <a:spLocks noGrp="1"/>
          </p:cNvSpPr>
          <p:nvPr>
            <p:ph idx="1"/>
          </p:nvPr>
        </p:nvSpPr>
        <p:spPr/>
        <p:txBody>
          <a:bodyPr>
            <a:normAutofit/>
          </a:bodyPr>
          <a:lstStyle/>
          <a:p>
            <a:r>
              <a:rPr lang="en-US" dirty="0" err="1"/>
              <a:t>Dopunite</a:t>
            </a:r>
            <a:r>
              <a:rPr lang="en-US" dirty="0"/>
              <a:t> </a:t>
            </a:r>
            <a:r>
              <a:rPr lang="en-US" dirty="0" err="1"/>
              <a:t>bilješke</a:t>
            </a:r>
            <a:r>
              <a:rPr lang="en-US" dirty="0"/>
              <a:t> s </a:t>
            </a:r>
            <a:r>
              <a:rPr lang="hr-HR" dirty="0"/>
              <a:t>literaturom</a:t>
            </a:r>
          </a:p>
          <a:p>
            <a:r>
              <a:rPr lang="en-US" dirty="0" err="1"/>
              <a:t>Razgovarajte</a:t>
            </a:r>
            <a:r>
              <a:rPr lang="en-US" dirty="0"/>
              <a:t> o </a:t>
            </a:r>
            <a:r>
              <a:rPr lang="en-US" dirty="0" err="1"/>
              <a:t>sadržaju</a:t>
            </a:r>
            <a:r>
              <a:rPr lang="en-US" dirty="0"/>
              <a:t> s </a:t>
            </a:r>
            <a:r>
              <a:rPr lang="hr-HR" dirty="0"/>
              <a:t>kolegama</a:t>
            </a:r>
            <a:endParaRPr lang="en-US" dirty="0"/>
          </a:p>
          <a:p>
            <a:r>
              <a:rPr lang="hr-HR" dirty="0"/>
              <a:t>Izradite </a:t>
            </a:r>
            <a:r>
              <a:rPr lang="en-US" dirty="0" err="1"/>
              <a:t>brojke</a:t>
            </a:r>
            <a:r>
              <a:rPr lang="en-US" dirty="0"/>
              <a:t>/</a:t>
            </a:r>
            <a:r>
              <a:rPr lang="en-US" dirty="0" err="1"/>
              <a:t>dijagrame</a:t>
            </a:r>
            <a:r>
              <a:rPr lang="en-US" dirty="0"/>
              <a:t>/</a:t>
            </a:r>
            <a:r>
              <a:rPr lang="en-US" dirty="0" err="1"/>
              <a:t>mentalne</a:t>
            </a:r>
            <a:r>
              <a:rPr lang="en-US" dirty="0"/>
              <a:t> </a:t>
            </a:r>
            <a:r>
              <a:rPr lang="en-US" dirty="0" err="1"/>
              <a:t>mape</a:t>
            </a:r>
            <a:r>
              <a:rPr lang="en-US" dirty="0"/>
              <a:t> </a:t>
            </a:r>
            <a:r>
              <a:rPr lang="hr-HR" dirty="0"/>
              <a:t>prema bilješkama</a:t>
            </a:r>
            <a:endParaRPr lang="en-US" dirty="0"/>
          </a:p>
          <a:p>
            <a:r>
              <a:rPr lang="en-US" dirty="0"/>
              <a:t>P</a:t>
            </a:r>
            <a:r>
              <a:rPr lang="hr-HR" dirty="0"/>
              <a:t>osvetite </a:t>
            </a:r>
            <a:r>
              <a:rPr lang="en-US" dirty="0" err="1"/>
              <a:t>nekoliko</a:t>
            </a:r>
            <a:r>
              <a:rPr lang="en-US" dirty="0"/>
              <a:t> </a:t>
            </a:r>
            <a:r>
              <a:rPr lang="en-US" dirty="0" err="1"/>
              <a:t>sesija</a:t>
            </a:r>
            <a:r>
              <a:rPr lang="en-US" dirty="0"/>
              <a:t> </a:t>
            </a:r>
            <a:r>
              <a:rPr lang="en-US" dirty="0" err="1"/>
              <a:t>učenja</a:t>
            </a:r>
            <a:r>
              <a:rPr lang="en-US" dirty="0"/>
              <a:t> </a:t>
            </a:r>
            <a:r>
              <a:rPr lang="en-US" dirty="0" err="1"/>
              <a:t>tjedno</a:t>
            </a:r>
            <a:r>
              <a:rPr lang="en-US" dirty="0"/>
              <a:t> </a:t>
            </a:r>
            <a:r>
              <a:rPr lang="hr-HR" dirty="0"/>
              <a:t>u </a:t>
            </a:r>
            <a:r>
              <a:rPr lang="en-US" dirty="0" err="1"/>
              <a:t>rješavanju</a:t>
            </a:r>
            <a:r>
              <a:rPr lang="en-US" dirty="0"/>
              <a:t> </a:t>
            </a:r>
            <a:r>
              <a:rPr lang="hr-HR" dirty="0"/>
              <a:t>praktičnih </a:t>
            </a:r>
            <a:r>
              <a:rPr lang="en-US" dirty="0" err="1"/>
              <a:t>problema</a:t>
            </a:r>
            <a:r>
              <a:rPr lang="en-US" dirty="0"/>
              <a:t> </a:t>
            </a:r>
            <a:r>
              <a:rPr lang="hr-HR" dirty="0"/>
              <a:t>- </a:t>
            </a:r>
            <a:r>
              <a:rPr lang="en-US" dirty="0" err="1"/>
              <a:t>neprocjenjiv</a:t>
            </a:r>
            <a:r>
              <a:rPr lang="en-US" dirty="0"/>
              <a:t> </a:t>
            </a:r>
            <a:r>
              <a:rPr lang="en-US" dirty="0" err="1"/>
              <a:t>dio</a:t>
            </a:r>
            <a:r>
              <a:rPr lang="en-US" dirty="0"/>
              <a:t> </a:t>
            </a:r>
            <a:r>
              <a:rPr lang="en-US" dirty="0" err="1"/>
              <a:t>vašeg</a:t>
            </a:r>
            <a:r>
              <a:rPr lang="en-US" dirty="0"/>
              <a:t> </a:t>
            </a:r>
            <a:r>
              <a:rPr lang="en-US" dirty="0" err="1"/>
              <a:t>tjednog</a:t>
            </a:r>
            <a:r>
              <a:rPr lang="en-US" dirty="0"/>
              <a:t> plana </a:t>
            </a:r>
            <a:r>
              <a:rPr lang="en-US" dirty="0" err="1"/>
              <a:t>učenja</a:t>
            </a:r>
            <a:endParaRPr lang="en-US" dirty="0"/>
          </a:p>
        </p:txBody>
      </p:sp>
    </p:spTree>
    <p:extLst>
      <p:ext uri="{BB962C8B-B14F-4D97-AF65-F5344CB8AC3E}">
        <p14:creationId xmlns:p14="http://schemas.microsoft.com/office/powerpoint/2010/main" val="1107856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Procijenite</a:t>
            </a:r>
            <a:r>
              <a:rPr lang="en-US" dirty="0"/>
              <a:t> </a:t>
            </a:r>
            <a:r>
              <a:rPr lang="en-US" dirty="0" err="1"/>
              <a:t>svoje</a:t>
            </a:r>
            <a:r>
              <a:rPr lang="en-US" dirty="0"/>
              <a:t> </a:t>
            </a:r>
            <a:r>
              <a:rPr lang="en-US" dirty="0" err="1"/>
              <a:t>učenje</a:t>
            </a:r>
            <a:endParaRPr lang="en-US" dirty="0"/>
          </a:p>
        </p:txBody>
      </p:sp>
      <p:sp>
        <p:nvSpPr>
          <p:cNvPr id="3" name="Content Placeholder 2"/>
          <p:cNvSpPr>
            <a:spLocks noGrp="1"/>
          </p:cNvSpPr>
          <p:nvPr>
            <p:ph idx="1"/>
          </p:nvPr>
        </p:nvSpPr>
        <p:spPr/>
        <p:txBody>
          <a:bodyPr>
            <a:normAutofit/>
          </a:bodyPr>
          <a:lstStyle/>
          <a:p>
            <a:r>
              <a:rPr lang="en-US" dirty="0" err="1"/>
              <a:t>Iskoristite</a:t>
            </a:r>
            <a:r>
              <a:rPr lang="en-US" dirty="0"/>
              <a:t> </a:t>
            </a:r>
            <a:r>
              <a:rPr lang="en-US" dirty="0" err="1"/>
              <a:t>svaku</a:t>
            </a:r>
            <a:r>
              <a:rPr lang="en-US" dirty="0"/>
              <a:t> </a:t>
            </a:r>
            <a:r>
              <a:rPr lang="en-US" dirty="0" err="1"/>
              <a:t>priliku</a:t>
            </a:r>
            <a:r>
              <a:rPr lang="en-US" dirty="0"/>
              <a:t> da </a:t>
            </a:r>
            <a:r>
              <a:rPr lang="en-US" dirty="0" err="1"/>
              <a:t>testirate</a:t>
            </a:r>
            <a:r>
              <a:rPr lang="en-US" dirty="0"/>
              <a:t> </a:t>
            </a:r>
            <a:r>
              <a:rPr lang="en-US" dirty="0" err="1"/>
              <a:t>svoje</a:t>
            </a:r>
            <a:r>
              <a:rPr lang="en-US" dirty="0"/>
              <a:t> </a:t>
            </a:r>
            <a:r>
              <a:rPr lang="hr-HR" dirty="0"/>
              <a:t>znanje</a:t>
            </a:r>
            <a:endParaRPr lang="en-US" dirty="0"/>
          </a:p>
          <a:p>
            <a:r>
              <a:rPr lang="en-US" dirty="0" err="1"/>
              <a:t>Objasnite</a:t>
            </a:r>
            <a:r>
              <a:rPr lang="en-US" dirty="0"/>
              <a:t> </a:t>
            </a:r>
            <a:r>
              <a:rPr lang="en-US" dirty="0" err="1"/>
              <a:t>gradivo</a:t>
            </a:r>
            <a:r>
              <a:rPr lang="en-US" dirty="0"/>
              <a:t> </a:t>
            </a:r>
            <a:r>
              <a:rPr lang="en-US" dirty="0" err="1"/>
              <a:t>naglas</a:t>
            </a:r>
            <a:r>
              <a:rPr lang="en-US" dirty="0"/>
              <a:t> </a:t>
            </a:r>
            <a:r>
              <a:rPr lang="en-US" dirty="0" err="1"/>
              <a:t>sebi</a:t>
            </a:r>
            <a:r>
              <a:rPr lang="en-US" dirty="0"/>
              <a:t>, </a:t>
            </a:r>
            <a:r>
              <a:rPr lang="en-US" dirty="0" err="1"/>
              <a:t>članu</a:t>
            </a:r>
            <a:r>
              <a:rPr lang="en-US" dirty="0"/>
              <a:t> </a:t>
            </a:r>
            <a:r>
              <a:rPr lang="en-US" dirty="0" err="1"/>
              <a:t>obitelji</a:t>
            </a:r>
            <a:r>
              <a:rPr lang="en-US" dirty="0"/>
              <a:t> </a:t>
            </a:r>
            <a:r>
              <a:rPr lang="en-US" dirty="0" err="1"/>
              <a:t>ili</a:t>
            </a:r>
            <a:r>
              <a:rPr lang="en-US" dirty="0"/>
              <a:t> </a:t>
            </a:r>
            <a:r>
              <a:rPr lang="en-US" dirty="0" err="1"/>
              <a:t>prijatelju</a:t>
            </a:r>
            <a:r>
              <a:rPr lang="en-US" dirty="0"/>
              <a:t>: </a:t>
            </a:r>
            <a:r>
              <a:rPr lang="hr-HR" dirty="0"/>
              <a:t>jasno se pokazuje </a:t>
            </a:r>
            <a:r>
              <a:rPr lang="en-US" dirty="0"/>
              <a:t>ono </a:t>
            </a:r>
            <a:r>
              <a:rPr lang="en-US" dirty="0" err="1"/>
              <a:t>što</a:t>
            </a:r>
            <a:r>
              <a:rPr lang="en-US" dirty="0"/>
              <a:t> </a:t>
            </a:r>
            <a:r>
              <a:rPr lang="en-US" dirty="0" err="1"/>
              <a:t>znate</a:t>
            </a:r>
            <a:r>
              <a:rPr lang="en-US" dirty="0"/>
              <a:t>, a </a:t>
            </a:r>
            <a:r>
              <a:rPr lang="en-US" dirty="0" err="1"/>
              <a:t>što</a:t>
            </a:r>
            <a:r>
              <a:rPr lang="en-US" dirty="0"/>
              <a:t> ne </a:t>
            </a:r>
            <a:r>
              <a:rPr lang="en-US" dirty="0" err="1"/>
              <a:t>znate</a:t>
            </a:r>
            <a:endParaRPr lang="en-US" dirty="0"/>
          </a:p>
          <a:p>
            <a:r>
              <a:rPr lang="en-US" dirty="0" err="1"/>
              <a:t>Postanite</a:t>
            </a:r>
            <a:r>
              <a:rPr lang="en-US" dirty="0"/>
              <a:t> </a:t>
            </a:r>
            <a:r>
              <a:rPr lang="en-US" dirty="0" err="1"/>
              <a:t>učitelj</a:t>
            </a:r>
            <a:r>
              <a:rPr lang="en-US" dirty="0"/>
              <a:t>!</a:t>
            </a:r>
            <a:r>
              <a:rPr lang="hr-HR" dirty="0"/>
              <a:t> </a:t>
            </a:r>
            <a:r>
              <a:rPr lang="hr-HR" dirty="0">
                <a:sym typeface="Wingdings" panose="05000000000000000000" pitchFamily="2" charset="2"/>
              </a:rPr>
              <a:t></a:t>
            </a:r>
            <a:endParaRPr lang="en-US" dirty="0"/>
          </a:p>
        </p:txBody>
      </p:sp>
    </p:spTree>
    <p:extLst>
      <p:ext uri="{BB962C8B-B14F-4D97-AF65-F5344CB8AC3E}">
        <p14:creationId xmlns:p14="http://schemas.microsoft.com/office/powerpoint/2010/main" val="165937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07576" y="1865379"/>
            <a:ext cx="5186363" cy="598171"/>
          </a:xfrm>
          <a:prstGeom prst="rect">
            <a:avLst/>
          </a:prstGeom>
        </p:spPr>
        <p:txBody>
          <a:bodyPr>
            <a:normAutofit fontScale="97500"/>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r>
              <a:rPr lang="en-US" sz="3600" dirty="0"/>
              <a:t>META</a:t>
            </a:r>
            <a:r>
              <a:rPr lang="hr-HR" sz="3600" dirty="0">
                <a:solidFill>
                  <a:srgbClr val="F7921D"/>
                </a:solidFill>
              </a:rPr>
              <a:t>KOGNICIJA</a:t>
            </a:r>
            <a:endParaRPr lang="en-US" sz="3600" dirty="0">
              <a:solidFill>
                <a:srgbClr val="F7921D"/>
              </a:solidFill>
            </a:endParaRPr>
          </a:p>
        </p:txBody>
      </p:sp>
      <p:sp>
        <p:nvSpPr>
          <p:cNvPr id="5" name="Content Placeholder 2"/>
          <p:cNvSpPr txBox="1">
            <a:spLocks/>
          </p:cNvSpPr>
          <p:nvPr/>
        </p:nvSpPr>
        <p:spPr>
          <a:xfrm>
            <a:off x="5107575" y="2414688"/>
            <a:ext cx="6235613" cy="2876797"/>
          </a:xfrm>
          <a:prstGeom prst="rect">
            <a:avLst/>
          </a:prstGeom>
        </p:spPr>
        <p:txBody>
          <a:bodyPr>
            <a:noAutofit/>
          </a:bodyPr>
          <a:lstStyle>
            <a:lvl1pPr marL="228600" indent="-228600" algn="l" defTabSz="914400" rtl="0" eaLnBrk="1" latinLnBrk="0" hangingPunct="1">
              <a:lnSpc>
                <a:spcPct val="12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70000"/>
              </a:lnSpc>
              <a:buNone/>
            </a:pPr>
            <a:r>
              <a:rPr lang="hr-HR" sz="1800" b="1" dirty="0"/>
              <a:t>Razmišljanje o razmišljanju. </a:t>
            </a:r>
            <a:r>
              <a:rPr lang="hr-HR" sz="1800" dirty="0"/>
              <a:t>Mentalno provjeravanje samog sebe dok učite izvrstan je način da procijenite svoju razinu razumijevanja. Postavljajte puno </a:t>
            </a:r>
            <a:r>
              <a:rPr lang="hr-HR" sz="1800" i="1" dirty="0"/>
              <a:t>zašto, kako i što </a:t>
            </a:r>
            <a:r>
              <a:rPr lang="hr-HR" sz="1800" dirty="0"/>
              <a:t>pitanja - pomaže da razmislite o svojem učenju i da osmislite strategiju kako se uhvatiti u koštac sa škakljivim materijalom. </a:t>
            </a:r>
            <a:endParaRPr lang="en-US" sz="1800" dirty="0"/>
          </a:p>
        </p:txBody>
      </p:sp>
      <p:pic>
        <p:nvPicPr>
          <p:cNvPr id="4098" name="Picture 2" descr="Metacognition and Learning to Learn | LYCÉE MAGAZINE"/>
          <p:cNvPicPr>
            <a:picLocks noChangeAspect="1" noChangeArrowheads="1"/>
          </p:cNvPicPr>
          <p:nvPr/>
        </p:nvPicPr>
        <p:blipFill rotWithShape="1">
          <a:blip r:embed="rId2">
            <a:extLst>
              <a:ext uri="{28A0092B-C50C-407E-A947-70E740481C1C}">
                <a14:useLocalDpi xmlns:a14="http://schemas.microsoft.com/office/drawing/2010/main" val="0"/>
              </a:ext>
            </a:extLst>
          </a:blip>
          <a:srcRect l="17716" r="20791"/>
          <a:stretch/>
        </p:blipFill>
        <p:spPr bwMode="auto">
          <a:xfrm>
            <a:off x="979713" y="1632721"/>
            <a:ext cx="3631475"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308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Primjeri </a:t>
            </a:r>
            <a:r>
              <a:rPr lang="hr-HR" dirty="0" err="1"/>
              <a:t>Metakognicije</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Kako</a:t>
            </a:r>
            <a:r>
              <a:rPr lang="en-US" dirty="0"/>
              <a:t> </a:t>
            </a:r>
            <a:r>
              <a:rPr lang="en-US" dirty="0" err="1"/>
              <a:t>sam</a:t>
            </a:r>
            <a:r>
              <a:rPr lang="en-US" dirty="0"/>
              <a:t> </a:t>
            </a:r>
            <a:r>
              <a:rPr lang="en-US" dirty="0" err="1"/>
              <a:t>došao</a:t>
            </a:r>
            <a:r>
              <a:rPr lang="en-US" dirty="0"/>
              <a:t> do </a:t>
            </a:r>
            <a:r>
              <a:rPr lang="en-US" dirty="0" err="1"/>
              <a:t>ovog</a:t>
            </a:r>
            <a:r>
              <a:rPr lang="en-US" dirty="0"/>
              <a:t> </a:t>
            </a:r>
            <a:r>
              <a:rPr lang="en-US" dirty="0" err="1"/>
              <a:t>odgovora</a:t>
            </a:r>
            <a:r>
              <a:rPr lang="en-US" dirty="0"/>
              <a:t>? </a:t>
            </a:r>
            <a:r>
              <a:rPr lang="en-US" dirty="0" err="1"/>
              <a:t>Kako</a:t>
            </a:r>
            <a:r>
              <a:rPr lang="en-US" dirty="0"/>
              <a:t> </a:t>
            </a:r>
            <a:r>
              <a:rPr lang="en-US" dirty="0" err="1"/>
              <a:t>mogu</a:t>
            </a:r>
            <a:r>
              <a:rPr lang="en-US" dirty="0"/>
              <a:t> </a:t>
            </a:r>
            <a:r>
              <a:rPr lang="en-US" dirty="0" err="1"/>
              <a:t>znati</a:t>
            </a:r>
            <a:r>
              <a:rPr lang="en-US" dirty="0"/>
              <a:t> da je </a:t>
            </a:r>
            <a:r>
              <a:rPr lang="en-US" dirty="0" err="1"/>
              <a:t>isprav</a:t>
            </a:r>
            <a:r>
              <a:rPr lang="hr-HR" dirty="0" err="1"/>
              <a:t>an</a:t>
            </a:r>
            <a:r>
              <a:rPr lang="en-US" dirty="0"/>
              <a:t>?</a:t>
            </a:r>
          </a:p>
          <a:p>
            <a:r>
              <a:rPr lang="en-US" dirty="0"/>
              <a:t>Ima li </a:t>
            </a:r>
            <a:r>
              <a:rPr lang="en-US" dirty="0" err="1"/>
              <a:t>ovaj</a:t>
            </a:r>
            <a:r>
              <a:rPr lang="en-US" dirty="0"/>
              <a:t> </a:t>
            </a:r>
            <a:r>
              <a:rPr lang="en-US" dirty="0" err="1"/>
              <a:t>odgovor</a:t>
            </a:r>
            <a:r>
              <a:rPr lang="en-US" dirty="0"/>
              <a:t> </a:t>
            </a:r>
            <a:r>
              <a:rPr lang="en-US" dirty="0" err="1"/>
              <a:t>smisla</a:t>
            </a:r>
            <a:r>
              <a:rPr lang="en-US" dirty="0"/>
              <a:t> s </a:t>
            </a:r>
            <a:r>
              <a:rPr lang="en-US" dirty="0" err="1"/>
              <a:t>obzirom</a:t>
            </a:r>
            <a:r>
              <a:rPr lang="en-US" dirty="0"/>
              <a:t> </a:t>
            </a:r>
            <a:r>
              <a:rPr lang="en-US" dirty="0" err="1"/>
              <a:t>na</a:t>
            </a:r>
            <a:r>
              <a:rPr lang="en-US" dirty="0"/>
              <a:t> </a:t>
            </a:r>
            <a:r>
              <a:rPr lang="en-US" dirty="0" err="1"/>
              <a:t>navedene</a:t>
            </a:r>
            <a:r>
              <a:rPr lang="en-US" dirty="0"/>
              <a:t> </a:t>
            </a:r>
            <a:r>
              <a:rPr lang="en-US" dirty="0" err="1"/>
              <a:t>informacije</a:t>
            </a:r>
            <a:r>
              <a:rPr lang="en-US" dirty="0"/>
              <a:t>? </a:t>
            </a:r>
            <a:r>
              <a:rPr lang="en-US" dirty="0" err="1"/>
              <a:t>Zašto</a:t>
            </a:r>
            <a:r>
              <a:rPr lang="en-US" dirty="0"/>
              <a:t> </a:t>
            </a:r>
            <a:r>
              <a:rPr lang="en-US" dirty="0" err="1"/>
              <a:t>ili</a:t>
            </a:r>
            <a:r>
              <a:rPr lang="en-US" dirty="0"/>
              <a:t> </a:t>
            </a:r>
            <a:r>
              <a:rPr lang="en-US" dirty="0" err="1"/>
              <a:t>zašto</a:t>
            </a:r>
            <a:r>
              <a:rPr lang="en-US" dirty="0"/>
              <a:t> ne?</a:t>
            </a:r>
          </a:p>
          <a:p>
            <a:r>
              <a:rPr lang="en-US" dirty="0" err="1"/>
              <a:t>Što</a:t>
            </a:r>
            <a:r>
              <a:rPr lang="en-US" dirty="0"/>
              <a:t> </a:t>
            </a:r>
            <a:r>
              <a:rPr lang="en-US" dirty="0" err="1"/>
              <a:t>sam</a:t>
            </a:r>
            <a:r>
              <a:rPr lang="en-US" dirty="0"/>
              <a:t> </a:t>
            </a:r>
            <a:r>
              <a:rPr lang="en-US" dirty="0" err="1"/>
              <a:t>čuo</a:t>
            </a:r>
            <a:r>
              <a:rPr lang="en-US" dirty="0"/>
              <a:t>/</a:t>
            </a:r>
            <a:r>
              <a:rPr lang="en-US" dirty="0" err="1"/>
              <a:t>pročitao</a:t>
            </a:r>
            <a:r>
              <a:rPr lang="hr-HR" dirty="0"/>
              <a:t>, a </a:t>
            </a:r>
            <a:r>
              <a:rPr lang="en-US" dirty="0" err="1"/>
              <a:t>što</a:t>
            </a:r>
            <a:r>
              <a:rPr lang="en-US" dirty="0"/>
              <a:t> je u </a:t>
            </a:r>
            <a:r>
              <a:rPr lang="en-US" dirty="0" err="1"/>
              <a:t>suprotnosti</a:t>
            </a:r>
            <a:r>
              <a:rPr lang="en-US" dirty="0"/>
              <a:t> s </a:t>
            </a:r>
            <a:r>
              <a:rPr lang="en-US" dirty="0" err="1"/>
              <a:t>mojim</a:t>
            </a:r>
            <a:r>
              <a:rPr lang="en-US" dirty="0"/>
              <a:t> </a:t>
            </a:r>
            <a:r>
              <a:rPr lang="en-US" dirty="0" err="1"/>
              <a:t>prethodnim</a:t>
            </a:r>
            <a:r>
              <a:rPr lang="en-US" dirty="0"/>
              <a:t> </a:t>
            </a:r>
            <a:r>
              <a:rPr lang="en-US" dirty="0" err="1"/>
              <a:t>razumijevanjem</a:t>
            </a:r>
            <a:r>
              <a:rPr lang="en-US" dirty="0"/>
              <a:t>?</a:t>
            </a:r>
          </a:p>
          <a:p>
            <a:r>
              <a:rPr lang="en-US" dirty="0" err="1"/>
              <a:t>Kako</a:t>
            </a:r>
            <a:r>
              <a:rPr lang="en-US" dirty="0"/>
              <a:t> se ono </a:t>
            </a:r>
            <a:r>
              <a:rPr lang="en-US" dirty="0" err="1"/>
              <a:t>što</a:t>
            </a:r>
            <a:r>
              <a:rPr lang="en-US" dirty="0"/>
              <a:t> </a:t>
            </a:r>
            <a:r>
              <a:rPr lang="en-US" dirty="0" err="1"/>
              <a:t>sam</a:t>
            </a:r>
            <a:r>
              <a:rPr lang="en-US" dirty="0"/>
              <a:t> </a:t>
            </a:r>
            <a:r>
              <a:rPr lang="en-US" dirty="0" err="1"/>
              <a:t>upravo</a:t>
            </a:r>
            <a:r>
              <a:rPr lang="en-US" dirty="0"/>
              <a:t> </a:t>
            </a:r>
            <a:r>
              <a:rPr lang="en-US" dirty="0" err="1"/>
              <a:t>čuo</a:t>
            </a:r>
            <a:r>
              <a:rPr lang="en-US" dirty="0"/>
              <a:t>/</a:t>
            </a:r>
            <a:r>
              <a:rPr lang="en-US" dirty="0" err="1"/>
              <a:t>pročitao</a:t>
            </a:r>
            <a:r>
              <a:rPr lang="en-US" dirty="0"/>
              <a:t> </a:t>
            </a:r>
            <a:r>
              <a:rPr lang="en-US" dirty="0" err="1"/>
              <a:t>odnosi</a:t>
            </a:r>
            <a:r>
              <a:rPr lang="en-US" dirty="0"/>
              <a:t> </a:t>
            </a:r>
            <a:r>
              <a:rPr lang="en-US" dirty="0" err="1"/>
              <a:t>na</a:t>
            </a:r>
            <a:r>
              <a:rPr lang="en-US" dirty="0"/>
              <a:t> ono </a:t>
            </a:r>
            <a:r>
              <a:rPr lang="en-US" dirty="0" err="1"/>
              <a:t>što</a:t>
            </a:r>
            <a:r>
              <a:rPr lang="en-US" dirty="0"/>
              <a:t> </a:t>
            </a:r>
            <a:r>
              <a:rPr lang="en-US" dirty="0" err="1"/>
              <a:t>sam</a:t>
            </a:r>
            <a:r>
              <a:rPr lang="en-US" dirty="0"/>
              <a:t> </a:t>
            </a:r>
            <a:r>
              <a:rPr lang="en-US" dirty="0" err="1"/>
              <a:t>prethodno</a:t>
            </a:r>
            <a:r>
              <a:rPr lang="en-US" dirty="0"/>
              <a:t> </a:t>
            </a:r>
            <a:r>
              <a:rPr lang="en-US" dirty="0" err="1"/>
              <a:t>proučavao</a:t>
            </a:r>
            <a:r>
              <a:rPr lang="en-US" dirty="0"/>
              <a:t>?</a:t>
            </a:r>
          </a:p>
          <a:p>
            <a:r>
              <a:rPr lang="en-US" dirty="0" err="1"/>
              <a:t>Zašto</a:t>
            </a:r>
            <a:r>
              <a:rPr lang="en-US" dirty="0"/>
              <a:t> se </a:t>
            </a:r>
            <a:r>
              <a:rPr lang="en-US" dirty="0" err="1"/>
              <a:t>profesor</a:t>
            </a:r>
            <a:r>
              <a:rPr lang="en-US" dirty="0"/>
              <a:t> </a:t>
            </a:r>
            <a:r>
              <a:rPr lang="en-US" dirty="0" err="1"/>
              <a:t>toliko</a:t>
            </a:r>
            <a:r>
              <a:rPr lang="en-US" dirty="0"/>
              <a:t> </a:t>
            </a:r>
            <a:r>
              <a:rPr lang="en-US" dirty="0" err="1"/>
              <a:t>fokusira</a:t>
            </a:r>
            <a:r>
              <a:rPr lang="en-US" dirty="0"/>
              <a:t> </a:t>
            </a:r>
            <a:r>
              <a:rPr lang="en-US" dirty="0" err="1"/>
              <a:t>na</a:t>
            </a:r>
            <a:r>
              <a:rPr lang="en-US" dirty="0"/>
              <a:t> </a:t>
            </a:r>
            <a:r>
              <a:rPr lang="en-US" dirty="0" err="1"/>
              <a:t>ovu</a:t>
            </a:r>
            <a:r>
              <a:rPr lang="en-US" dirty="0"/>
              <a:t> </a:t>
            </a:r>
            <a:r>
              <a:rPr lang="en-US" dirty="0" err="1"/>
              <a:t>podtemu</a:t>
            </a:r>
            <a:r>
              <a:rPr lang="en-US" dirty="0"/>
              <a:t>?</a:t>
            </a:r>
          </a:p>
          <a:p>
            <a:r>
              <a:rPr lang="en-US" dirty="0"/>
              <a:t>Koja se </a:t>
            </a:r>
            <a:r>
              <a:rPr lang="en-US" dirty="0" err="1"/>
              <a:t>pitanja</a:t>
            </a:r>
            <a:r>
              <a:rPr lang="en-US" dirty="0"/>
              <a:t> </a:t>
            </a:r>
            <a:r>
              <a:rPr lang="en-US" dirty="0" err="1"/>
              <a:t>pojavljuju</a:t>
            </a:r>
            <a:r>
              <a:rPr lang="en-US" dirty="0"/>
              <a:t> </a:t>
            </a:r>
            <a:r>
              <a:rPr lang="en-US" dirty="0" err="1"/>
              <a:t>tijekom</a:t>
            </a:r>
            <a:r>
              <a:rPr lang="en-US" dirty="0"/>
              <a:t> </a:t>
            </a:r>
            <a:r>
              <a:rPr lang="en-US" dirty="0" err="1"/>
              <a:t>nastave</a:t>
            </a:r>
            <a:r>
              <a:rPr lang="en-US" dirty="0"/>
              <a:t> </a:t>
            </a:r>
            <a:r>
              <a:rPr lang="en-US" dirty="0" err="1"/>
              <a:t>i</a:t>
            </a:r>
            <a:r>
              <a:rPr lang="en-US" dirty="0"/>
              <a:t> </a:t>
            </a:r>
            <a:r>
              <a:rPr lang="en-US" dirty="0" err="1"/>
              <a:t>dok</a:t>
            </a:r>
            <a:r>
              <a:rPr lang="en-US" dirty="0"/>
              <a:t> </a:t>
            </a:r>
            <a:r>
              <a:rPr lang="en-US" dirty="0" err="1"/>
              <a:t>učim</a:t>
            </a:r>
            <a:r>
              <a:rPr lang="en-US" dirty="0"/>
              <a:t>? </a:t>
            </a:r>
            <a:r>
              <a:rPr lang="en-US" dirty="0" err="1"/>
              <a:t>Gdje</a:t>
            </a:r>
            <a:r>
              <a:rPr lang="en-US" dirty="0"/>
              <a:t> </a:t>
            </a:r>
            <a:r>
              <a:rPr lang="en-US" dirty="0" err="1"/>
              <a:t>bilježim</a:t>
            </a:r>
            <a:r>
              <a:rPr lang="en-US" dirty="0"/>
              <a:t> ova </a:t>
            </a:r>
            <a:r>
              <a:rPr lang="en-US" dirty="0" err="1"/>
              <a:t>pitanja</a:t>
            </a:r>
            <a:r>
              <a:rPr lang="en-US" dirty="0"/>
              <a:t>?</a:t>
            </a:r>
          </a:p>
          <a:p>
            <a:r>
              <a:rPr lang="en-US" dirty="0" err="1"/>
              <a:t>Kada</a:t>
            </a:r>
            <a:r>
              <a:rPr lang="en-US" dirty="0"/>
              <a:t> </a:t>
            </a:r>
            <a:r>
              <a:rPr lang="en-US" dirty="0" err="1"/>
              <a:t>bih</a:t>
            </a:r>
            <a:r>
              <a:rPr lang="en-US" dirty="0"/>
              <a:t> </a:t>
            </a:r>
            <a:r>
              <a:rPr lang="en-US" dirty="0" err="1"/>
              <a:t>ponovno</a:t>
            </a:r>
            <a:r>
              <a:rPr lang="en-US" dirty="0"/>
              <a:t> </a:t>
            </a:r>
            <a:r>
              <a:rPr lang="en-US" dirty="0" err="1"/>
              <a:t>napravio</a:t>
            </a:r>
            <a:r>
              <a:rPr lang="en-US" dirty="0"/>
              <a:t> </a:t>
            </a:r>
            <a:r>
              <a:rPr lang="en-US" dirty="0" err="1"/>
              <a:t>nešto</a:t>
            </a:r>
            <a:r>
              <a:rPr lang="en-US" dirty="0"/>
              <a:t> </a:t>
            </a:r>
            <a:r>
              <a:rPr lang="en-US" dirty="0" err="1"/>
              <a:t>slično</a:t>
            </a:r>
            <a:r>
              <a:rPr lang="en-US" dirty="0"/>
              <a:t>, </a:t>
            </a:r>
            <a:r>
              <a:rPr lang="en-US" dirty="0" err="1"/>
              <a:t>što</a:t>
            </a:r>
            <a:r>
              <a:rPr lang="en-US" dirty="0"/>
              <a:t> </a:t>
            </a:r>
            <a:r>
              <a:rPr lang="en-US" dirty="0" err="1"/>
              <a:t>bih</a:t>
            </a:r>
            <a:r>
              <a:rPr lang="en-US" dirty="0"/>
              <a:t> </a:t>
            </a:r>
            <a:r>
              <a:rPr lang="en-US" dirty="0" err="1"/>
              <a:t>učinio</a:t>
            </a:r>
            <a:r>
              <a:rPr lang="en-US" dirty="0"/>
              <a:t> </a:t>
            </a:r>
            <a:r>
              <a:rPr lang="en-US" dirty="0" err="1"/>
              <a:t>drugačije</a:t>
            </a:r>
            <a:r>
              <a:rPr lang="en-US" dirty="0"/>
              <a:t>? </a:t>
            </a:r>
            <a:r>
              <a:rPr lang="en-US" dirty="0" err="1"/>
              <a:t>Što</a:t>
            </a:r>
            <a:r>
              <a:rPr lang="en-US" dirty="0"/>
              <a:t> je dobro </a:t>
            </a:r>
            <a:r>
              <a:rPr lang="en-US" dirty="0" err="1"/>
              <a:t>funkcioniralo</a:t>
            </a:r>
            <a:r>
              <a:rPr lang="en-US" dirty="0"/>
              <a:t> </a:t>
            </a:r>
            <a:r>
              <a:rPr lang="en-US" dirty="0" err="1"/>
              <a:t>i</a:t>
            </a:r>
            <a:r>
              <a:rPr lang="en-US" dirty="0"/>
              <a:t> </a:t>
            </a:r>
            <a:r>
              <a:rPr lang="en-US" dirty="0" err="1"/>
              <a:t>treba</a:t>
            </a:r>
            <a:r>
              <a:rPr lang="en-US" dirty="0"/>
              <a:t> li </a:t>
            </a:r>
            <a:r>
              <a:rPr lang="hr-HR" dirty="0"/>
              <a:t>to </a:t>
            </a:r>
            <a:r>
              <a:rPr lang="en-US" dirty="0" err="1"/>
              <a:t>upotrijebiti</a:t>
            </a:r>
            <a:r>
              <a:rPr lang="en-US" dirty="0"/>
              <a:t>?</a:t>
            </a:r>
          </a:p>
        </p:txBody>
      </p:sp>
    </p:spTree>
    <p:extLst>
      <p:ext uri="{BB962C8B-B14F-4D97-AF65-F5344CB8AC3E}">
        <p14:creationId xmlns:p14="http://schemas.microsoft.com/office/powerpoint/2010/main" val="1016840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Kada će završiti?</a:t>
            </a:r>
            <a:endParaRPr lang="en-US" dirty="0"/>
          </a:p>
        </p:txBody>
      </p:sp>
    </p:spTree>
    <p:extLst>
      <p:ext uri="{BB962C8B-B14F-4D97-AF65-F5344CB8AC3E}">
        <p14:creationId xmlns:p14="http://schemas.microsoft.com/office/powerpoint/2010/main" val="3232882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875017" cy="6257109"/>
          </a:xfrm>
          <a:prstGeom prst="rect">
            <a:avLst/>
          </a:prstGeom>
        </p:spPr>
      </p:pic>
      <p:sp>
        <p:nvSpPr>
          <p:cNvPr id="4" name="Title 1"/>
          <p:cNvSpPr txBox="1">
            <a:spLocks/>
          </p:cNvSpPr>
          <p:nvPr/>
        </p:nvSpPr>
        <p:spPr>
          <a:xfrm>
            <a:off x="5107577" y="1508513"/>
            <a:ext cx="5186363" cy="1254124"/>
          </a:xfrm>
          <a:prstGeom prst="rect">
            <a:avLst/>
          </a:prstGeom>
        </p:spPr>
        <p:txBody>
          <a:bodyPr>
            <a:normAutofit fontScale="90000"/>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r>
              <a:rPr lang="hr-HR" sz="3600" dirty="0"/>
              <a:t>Ponekad se </a:t>
            </a:r>
            <a:r>
              <a:rPr lang="hr-HR" sz="3600" dirty="0">
                <a:solidFill>
                  <a:srgbClr val="F7921D"/>
                </a:solidFill>
              </a:rPr>
              <a:t>STRPLJENJE</a:t>
            </a:r>
            <a:endParaRPr lang="en-US" sz="3600" dirty="0">
              <a:solidFill>
                <a:srgbClr val="F7921D"/>
              </a:solidFill>
            </a:endParaRPr>
          </a:p>
          <a:p>
            <a:r>
              <a:rPr lang="hr-HR" sz="3600" dirty="0"/>
              <a:t>isplati</a:t>
            </a:r>
            <a:endParaRPr lang="en-US" sz="3600" dirty="0"/>
          </a:p>
        </p:txBody>
      </p:sp>
      <p:sp>
        <p:nvSpPr>
          <p:cNvPr id="5" name="Content Placeholder 2"/>
          <p:cNvSpPr txBox="1">
            <a:spLocks/>
          </p:cNvSpPr>
          <p:nvPr/>
        </p:nvSpPr>
        <p:spPr>
          <a:xfrm>
            <a:off x="5107577" y="2713775"/>
            <a:ext cx="5754598" cy="2302362"/>
          </a:xfrm>
          <a:prstGeom prst="rect">
            <a:avLst/>
          </a:prstGeom>
        </p:spPr>
        <p:txBody>
          <a:bodyPr>
            <a:normAutofit fontScale="85000" lnSpcReduction="20000"/>
          </a:bodyPr>
          <a:lstStyle>
            <a:lvl1pPr marL="228600" indent="-228600" algn="l" defTabSz="914400" rtl="0" eaLnBrk="1" latinLnBrk="0" hangingPunct="1">
              <a:lnSpc>
                <a:spcPct val="12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hr-HR" dirty="0"/>
              <a:t>Fotograf Alan </a:t>
            </a:r>
            <a:r>
              <a:rPr lang="hr-HR" dirty="0" err="1"/>
              <a:t>McFadyen</a:t>
            </a:r>
            <a:r>
              <a:rPr lang="hr-HR" dirty="0"/>
              <a:t> procjenjuje da mu je trebalo oko 4,200 sati i 720,000 ekspozicija prije nego što je konačno snimio ovu savršenu fotografiju zadivljujućeg ronjenja vodomara.</a:t>
            </a:r>
            <a:endParaRPr lang="en-US" dirty="0"/>
          </a:p>
          <a:p>
            <a:pPr marL="0" indent="0">
              <a:buNone/>
            </a:pPr>
            <a:r>
              <a:rPr lang="hr-HR" sz="1700" dirty="0">
                <a:latin typeface="Arial" panose="020B0604020202020204" pitchFamily="34" charset="0"/>
                <a:cs typeface="Arial" panose="020B0604020202020204" pitchFamily="34" charset="0"/>
              </a:rPr>
              <a:t>Izvor</a:t>
            </a:r>
            <a:r>
              <a:rPr lang="en-US" sz="1700" dirty="0">
                <a:latin typeface="Arial" panose="020B0604020202020204" pitchFamily="34" charset="0"/>
                <a:cs typeface="Arial" panose="020B0604020202020204" pitchFamily="34" charset="0"/>
              </a:rPr>
              <a:t>: Wired</a:t>
            </a:r>
          </a:p>
        </p:txBody>
      </p:sp>
    </p:spTree>
    <p:extLst>
      <p:ext uri="{BB962C8B-B14F-4D97-AF65-F5344CB8AC3E}">
        <p14:creationId xmlns:p14="http://schemas.microsoft.com/office/powerpoint/2010/main" val="15585838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838200" y="1718268"/>
            <a:ext cx="10143200" cy="3886735"/>
          </a:xfrm>
          <a:prstGeom prst="rect">
            <a:avLst/>
          </a:prstGeom>
          <a:solidFill>
            <a:srgbClr val="63C3C2"/>
          </a:solidFill>
          <a:ln>
            <a:solidFill>
              <a:srgbClr val="63C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defRPr/>
            </a:pPr>
            <a:r>
              <a:rPr lang="en-US" sz="2800" dirty="0">
                <a:hlinkClick r:id="rId3"/>
              </a:rPr>
              <a:t>https://support.google.com/google-ads/answer/2454022</a:t>
            </a:r>
            <a:r>
              <a:rPr lang="en-US" sz="2800" baseline="0" dirty="0">
                <a:solidFill>
                  <a:srgbClr val="F1F7E9"/>
                </a:solidFill>
                <a:latin typeface="Calibri" panose="020F0502020204030204"/>
                <a:hlinkClick r:id="rId4"/>
              </a:rPr>
              <a:t>Events</a:t>
            </a:r>
            <a:r>
              <a:rPr kumimoji="0" lang="en-US" sz="2800" b="0" i="0" u="none" strike="noStrike" kern="1200" cap="none" spc="0" normalizeH="0" baseline="0" noProof="0" dirty="0">
                <a:ln>
                  <a:noFill/>
                </a:ln>
                <a:solidFill>
                  <a:srgbClr val="F1F7E9"/>
                </a:solidFill>
                <a:effectLst/>
                <a:uLnTx/>
                <a:uFillTx/>
                <a:latin typeface="Calibri" panose="020F0502020204030204"/>
                <a:ea typeface="+mn-ea"/>
                <a:cs typeface="+mn-cs"/>
              </a:rPr>
              <a:t> </a:t>
            </a:r>
          </a:p>
          <a:p>
            <a:pPr marL="457200" lvl="0" indent="-457200">
              <a:buFont typeface="Arial" panose="020B0604020202020204" pitchFamily="34" charset="0"/>
              <a:buChar char="•"/>
              <a:defRPr/>
            </a:pPr>
            <a:r>
              <a:rPr lang="en-US" sz="2800" dirty="0">
                <a:hlinkClick r:id="rId5"/>
              </a:rPr>
              <a:t>https://support.google.com/google-ads/answer/3455481</a:t>
            </a:r>
            <a:endParaRPr kumimoji="0" lang="en-US" sz="2800" b="0" i="0" u="none" strike="noStrike" kern="1200" cap="none" spc="0" normalizeH="0" baseline="0" noProof="0" dirty="0">
              <a:ln>
                <a:noFill/>
              </a:ln>
              <a:solidFill>
                <a:srgbClr val="F1F7E9"/>
              </a:solidFill>
              <a:effectLst/>
              <a:uLnTx/>
              <a:uFillTx/>
              <a:latin typeface="Calibri" panose="020F0502020204030204"/>
              <a:ea typeface="+mn-ea"/>
              <a:cs typeface="+mn-cs"/>
            </a:endParaRPr>
          </a:p>
        </p:txBody>
      </p:sp>
      <p:sp>
        <p:nvSpPr>
          <p:cNvPr id="2" name="Rectangle 1"/>
          <p:cNvSpPr/>
          <p:nvPr/>
        </p:nvSpPr>
        <p:spPr>
          <a:xfrm>
            <a:off x="-80386" y="281355"/>
            <a:ext cx="5240784" cy="7963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1"/>
          <p:cNvSpPr>
            <a:spLocks noGrp="1"/>
          </p:cNvSpPr>
          <p:nvPr>
            <p:ph type="title"/>
          </p:nvPr>
        </p:nvSpPr>
        <p:spPr>
          <a:xfrm>
            <a:off x="426217" y="328264"/>
            <a:ext cx="4257101" cy="728478"/>
          </a:xfrm>
        </p:spPr>
        <p:txBody>
          <a:bodyPr>
            <a:normAutofit/>
          </a:bodyPr>
          <a:lstStyle/>
          <a:p>
            <a:r>
              <a:rPr lang="hr-HR" sz="2800" b="0" dirty="0">
                <a:solidFill>
                  <a:schemeClr val="bg1"/>
                </a:solidFill>
              </a:rPr>
              <a:t>Za čitanje</a:t>
            </a:r>
            <a:endParaRPr lang="en-US" sz="2800" b="0" dirty="0">
              <a:solidFill>
                <a:schemeClr val="bg1"/>
              </a:solidFill>
            </a:endParaRPr>
          </a:p>
        </p:txBody>
      </p:sp>
    </p:spTree>
    <p:extLst>
      <p:ext uri="{BB962C8B-B14F-4D97-AF65-F5344CB8AC3E}">
        <p14:creationId xmlns:p14="http://schemas.microsoft.com/office/powerpoint/2010/main" val="28200621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3F1D648-EDCE-8028-514B-8AD0706B95FE}"/>
              </a:ext>
            </a:extLst>
          </p:cNvPr>
          <p:cNvSpPr>
            <a:spLocks noGrp="1"/>
          </p:cNvSpPr>
          <p:nvPr>
            <p:ph type="title"/>
          </p:nvPr>
        </p:nvSpPr>
        <p:spPr>
          <a:xfrm>
            <a:off x="4960775" y="1129879"/>
            <a:ext cx="6476999" cy="2014537"/>
          </a:xfrm>
        </p:spPr>
        <p:txBody>
          <a:bodyPr/>
          <a:lstStyle/>
          <a:p>
            <a:r>
              <a:rPr lang="hr-HR" dirty="0"/>
              <a:t>Hvala! Pitanja?</a:t>
            </a:r>
          </a:p>
        </p:txBody>
      </p:sp>
    </p:spTree>
    <p:extLst>
      <p:ext uri="{BB962C8B-B14F-4D97-AF65-F5344CB8AC3E}">
        <p14:creationId xmlns:p14="http://schemas.microsoft.com/office/powerpoint/2010/main" val="112619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536397" cy="3935281"/>
          </a:xfrm>
        </p:spPr>
        <p:txBody>
          <a:bodyPr>
            <a:normAutofit/>
          </a:bodyPr>
          <a:lstStyle/>
          <a:p>
            <a:pPr>
              <a:lnSpc>
                <a:spcPct val="110000"/>
              </a:lnSpc>
            </a:pPr>
            <a:r>
              <a:rPr lang="hr-HR" b="1" dirty="0"/>
              <a:t>Obrazovanje</a:t>
            </a:r>
            <a:endParaRPr lang="en-US" b="1" dirty="0"/>
          </a:p>
          <a:p>
            <a:pPr marL="0" indent="0">
              <a:lnSpc>
                <a:spcPct val="110000"/>
              </a:lnSpc>
              <a:buNone/>
            </a:pPr>
            <a:r>
              <a:rPr lang="en-US" i="1" dirty="0" err="1"/>
              <a:t>rezultat</a:t>
            </a:r>
            <a:r>
              <a:rPr lang="en-US" i="1" dirty="0"/>
              <a:t> </a:t>
            </a:r>
            <a:r>
              <a:rPr lang="en-US" i="1" dirty="0" err="1"/>
              <a:t>procesa</a:t>
            </a:r>
            <a:r>
              <a:rPr lang="en-US" i="1" dirty="0"/>
              <a:t> </a:t>
            </a:r>
            <a:r>
              <a:rPr lang="en-US" i="1" dirty="0" err="1"/>
              <a:t>stjecanja</a:t>
            </a:r>
            <a:r>
              <a:rPr lang="en-US" i="1" dirty="0"/>
              <a:t> </a:t>
            </a:r>
            <a:r>
              <a:rPr lang="en-US" i="1" dirty="0" err="1"/>
              <a:t>znanja</a:t>
            </a:r>
            <a:r>
              <a:rPr lang="en-US" i="1" dirty="0"/>
              <a:t>; </a:t>
            </a:r>
            <a:r>
              <a:rPr lang="en-US" i="1" dirty="0" err="1"/>
              <a:t>naobrazba</a:t>
            </a:r>
            <a:r>
              <a:rPr lang="en-US" i="1" dirty="0"/>
              <a:t>, </a:t>
            </a:r>
            <a:r>
              <a:rPr lang="en-US" i="1" dirty="0" err="1"/>
              <a:t>izobrazba</a:t>
            </a:r>
            <a:r>
              <a:rPr lang="en-US" i="1" dirty="0"/>
              <a:t> [</a:t>
            </a:r>
            <a:r>
              <a:rPr lang="en-US" i="1" dirty="0" err="1"/>
              <a:t>visoko</a:t>
            </a:r>
            <a:r>
              <a:rPr lang="en-US" i="1" dirty="0"/>
              <a:t> </a:t>
            </a:r>
            <a:r>
              <a:rPr lang="en-US" i="1" dirty="0" err="1"/>
              <a:t>obrazovanje</a:t>
            </a:r>
            <a:r>
              <a:rPr lang="en-US" i="1" dirty="0"/>
              <a:t>]</a:t>
            </a:r>
            <a:endParaRPr lang="hr-HR" i="1" dirty="0"/>
          </a:p>
          <a:p>
            <a:pPr marL="0" indent="0">
              <a:lnSpc>
                <a:spcPct val="110000"/>
              </a:lnSpc>
              <a:buNone/>
            </a:pPr>
            <a:endParaRPr lang="hr-HR" dirty="0"/>
          </a:p>
          <a:p>
            <a:pPr>
              <a:lnSpc>
                <a:spcPct val="110000"/>
              </a:lnSpc>
            </a:pPr>
            <a:r>
              <a:rPr lang="hr-HR" b="1" dirty="0"/>
              <a:t>Biti obrazovan</a:t>
            </a:r>
          </a:p>
          <a:p>
            <a:pPr marL="0" indent="0">
              <a:lnSpc>
                <a:spcPct val="110000"/>
              </a:lnSpc>
              <a:buNone/>
            </a:pPr>
            <a:r>
              <a:rPr lang="hr-HR" i="1" dirty="0"/>
              <a:t>onaj koji je školovan, učen</a:t>
            </a:r>
          </a:p>
        </p:txBody>
      </p:sp>
    </p:spTree>
    <p:extLst>
      <p:ext uri="{BB962C8B-B14F-4D97-AF65-F5344CB8AC3E}">
        <p14:creationId xmlns:p14="http://schemas.microsoft.com/office/powerpoint/2010/main" val="99506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9D2F97-4024-AB60-E73A-492F94A1E045}"/>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err="1">
                <a:solidFill>
                  <a:schemeClr val="tx1"/>
                </a:solidFill>
                <a:latin typeface="Arial" panose="020B0604020202020204" pitchFamily="34" charset="0"/>
                <a:ea typeface="+mj-ea"/>
                <a:cs typeface="Arial" panose="020B0604020202020204" pitchFamily="34" charset="0"/>
              </a:rPr>
              <a:t>Što</a:t>
            </a:r>
            <a:r>
              <a:rPr lang="en-US" sz="6100" kern="1200" dirty="0">
                <a:solidFill>
                  <a:schemeClr val="tx1"/>
                </a:solidFill>
                <a:latin typeface="Arial" panose="020B0604020202020204" pitchFamily="34" charset="0"/>
                <a:ea typeface="+mj-ea"/>
                <a:cs typeface="Arial" panose="020B0604020202020204" pitchFamily="34" charset="0"/>
              </a:rPr>
              <a:t> vi </a:t>
            </a:r>
            <a:r>
              <a:rPr lang="en-US" sz="6100" kern="1200" dirty="0" err="1">
                <a:solidFill>
                  <a:schemeClr val="tx1"/>
                </a:solidFill>
                <a:latin typeface="Arial" panose="020B0604020202020204" pitchFamily="34" charset="0"/>
                <a:ea typeface="+mj-ea"/>
                <a:cs typeface="Arial" panose="020B0604020202020204" pitchFamily="34" charset="0"/>
              </a:rPr>
              <a:t>očekujete</a:t>
            </a:r>
            <a:r>
              <a:rPr lang="en-US" sz="6100" kern="1200" dirty="0">
                <a:solidFill>
                  <a:schemeClr val="tx1"/>
                </a:solidFill>
                <a:latin typeface="Arial" panose="020B0604020202020204" pitchFamily="34" charset="0"/>
                <a:ea typeface="+mj-ea"/>
                <a:cs typeface="Arial" panose="020B0604020202020204" pitchFamily="34" charset="0"/>
              </a:rPr>
              <a:t> od </a:t>
            </a:r>
            <a:r>
              <a:rPr lang="en-US" sz="6100" kern="1200" dirty="0" err="1">
                <a:solidFill>
                  <a:schemeClr val="tx1"/>
                </a:solidFill>
                <a:latin typeface="Arial" panose="020B0604020202020204" pitchFamily="34" charset="0"/>
                <a:ea typeface="+mj-ea"/>
                <a:cs typeface="Arial" panose="020B0604020202020204" pitchFamily="34" charset="0"/>
              </a:rPr>
              <a:t>obrazovanja</a:t>
            </a:r>
            <a:r>
              <a:rPr lang="en-US" sz="6100" kern="1200" dirty="0">
                <a:solidFill>
                  <a:schemeClr val="tx1"/>
                </a:solidFill>
                <a:latin typeface="Arial" panose="020B0604020202020204" pitchFamily="34" charset="0"/>
                <a:ea typeface="+mj-ea"/>
                <a:cs typeface="Arial" panose="020B0604020202020204" pitchFamily="34" charset="0"/>
              </a:rPr>
              <a:t> </a:t>
            </a:r>
            <a:r>
              <a:rPr lang="en-US" sz="6100" kern="1200" dirty="0" err="1">
                <a:solidFill>
                  <a:schemeClr val="tx1"/>
                </a:solidFill>
                <a:latin typeface="Arial" panose="020B0604020202020204" pitchFamily="34" charset="0"/>
                <a:ea typeface="+mj-ea"/>
                <a:cs typeface="Arial" panose="020B0604020202020204" pitchFamily="34" charset="0"/>
              </a:rPr>
              <a:t>i</a:t>
            </a:r>
            <a:r>
              <a:rPr lang="en-US" sz="6100" kern="1200" dirty="0">
                <a:solidFill>
                  <a:schemeClr val="tx1"/>
                </a:solidFill>
                <a:latin typeface="Arial" panose="020B0604020202020204" pitchFamily="34" charset="0"/>
                <a:ea typeface="+mj-ea"/>
                <a:cs typeface="Arial" panose="020B0604020202020204" pitchFamily="34" charset="0"/>
              </a:rPr>
              <a:t> </a:t>
            </a:r>
            <a:r>
              <a:rPr lang="en-US" sz="6100" kern="1200" dirty="0" err="1">
                <a:solidFill>
                  <a:schemeClr val="tx1"/>
                </a:solidFill>
                <a:latin typeface="Arial" panose="020B0604020202020204" pitchFamily="34" charset="0"/>
                <a:ea typeface="+mj-ea"/>
                <a:cs typeface="Arial" panose="020B0604020202020204" pitchFamily="34" charset="0"/>
              </a:rPr>
              <a:t>koja</a:t>
            </a:r>
            <a:r>
              <a:rPr lang="en-US" sz="6100" kern="1200" dirty="0">
                <a:solidFill>
                  <a:schemeClr val="tx1"/>
                </a:solidFill>
                <a:latin typeface="Arial" panose="020B0604020202020204" pitchFamily="34" charset="0"/>
                <a:ea typeface="+mj-ea"/>
                <a:cs typeface="Arial" panose="020B0604020202020204" pitchFamily="34" charset="0"/>
              </a:rPr>
              <a:t> je </a:t>
            </a:r>
            <a:r>
              <a:rPr lang="en-US" sz="6100" kern="1200" dirty="0" err="1">
                <a:solidFill>
                  <a:schemeClr val="tx1"/>
                </a:solidFill>
                <a:latin typeface="Arial" panose="020B0604020202020204" pitchFamily="34" charset="0"/>
                <a:ea typeface="+mj-ea"/>
                <a:cs typeface="Arial" panose="020B0604020202020204" pitchFamily="34" charset="0"/>
              </a:rPr>
              <a:t>vaša</a:t>
            </a:r>
            <a:r>
              <a:rPr lang="en-US" sz="6100" kern="1200" dirty="0">
                <a:solidFill>
                  <a:schemeClr val="tx1"/>
                </a:solidFill>
                <a:latin typeface="Arial" panose="020B0604020202020204" pitchFamily="34" charset="0"/>
                <a:ea typeface="+mj-ea"/>
                <a:cs typeface="Arial" panose="020B0604020202020204" pitchFamily="34" charset="0"/>
              </a:rPr>
              <a:t> </a:t>
            </a:r>
            <a:r>
              <a:rPr lang="en-US" sz="6100" kern="1200" dirty="0" err="1">
                <a:solidFill>
                  <a:schemeClr val="tx1"/>
                </a:solidFill>
                <a:latin typeface="Arial" panose="020B0604020202020204" pitchFamily="34" charset="0"/>
                <a:ea typeface="+mj-ea"/>
                <a:cs typeface="Arial" panose="020B0604020202020204" pitchFamily="34" charset="0"/>
              </a:rPr>
              <a:t>uloga</a:t>
            </a:r>
            <a:r>
              <a:rPr lang="en-US" sz="6100" kern="1200" dirty="0">
                <a:solidFill>
                  <a:schemeClr val="tx1"/>
                </a:solidFill>
                <a:latin typeface="Arial" panose="020B0604020202020204" pitchFamily="34" charset="0"/>
                <a:ea typeface="+mj-ea"/>
                <a:cs typeface="Arial" panose="020B0604020202020204" pitchFamily="34" charset="0"/>
              </a:rPr>
              <a:t> u </a:t>
            </a:r>
            <a:r>
              <a:rPr lang="hr-HR" sz="6100" kern="1200" dirty="0">
                <a:solidFill>
                  <a:schemeClr val="tx1"/>
                </a:solidFill>
                <a:latin typeface="Arial" panose="020B0604020202020204" pitchFamily="34" charset="0"/>
                <a:ea typeface="+mj-ea"/>
                <a:cs typeface="Arial" panose="020B0604020202020204" pitchFamily="34" charset="0"/>
              </a:rPr>
              <a:t>njemu</a:t>
            </a:r>
            <a:r>
              <a:rPr lang="en-US" sz="6100" kern="1200" dirty="0">
                <a:solidFill>
                  <a:schemeClr val="tx1"/>
                </a:solidFill>
                <a:latin typeface="Arial" panose="020B0604020202020204" pitchFamily="34" charset="0"/>
                <a:ea typeface="+mj-ea"/>
                <a:cs typeface="Arial" panose="020B0604020202020204" pitchFamily="34" charset="0"/>
              </a:rPr>
              <a:t>?</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94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err="1"/>
              <a:t>Sveučilište</a:t>
            </a:r>
            <a:r>
              <a:rPr lang="en-US" dirty="0"/>
              <a:t> se </a:t>
            </a:r>
            <a:r>
              <a:rPr lang="en-US" dirty="0" err="1"/>
              <a:t>zalaže</a:t>
            </a:r>
            <a:r>
              <a:rPr lang="en-US" dirty="0"/>
              <a:t> za </a:t>
            </a:r>
            <a:r>
              <a:rPr lang="en-US" dirty="0" err="1"/>
              <a:t>humanizam</a:t>
            </a:r>
            <a:r>
              <a:rPr lang="en-US" dirty="0"/>
              <a:t>, za </a:t>
            </a:r>
            <a:r>
              <a:rPr lang="en-US" dirty="0" err="1"/>
              <a:t>toleranciju</a:t>
            </a:r>
            <a:r>
              <a:rPr lang="en-US" dirty="0"/>
              <a:t>, za </a:t>
            </a:r>
            <a:r>
              <a:rPr lang="en-US" dirty="0" err="1"/>
              <a:t>napredak</a:t>
            </a:r>
            <a:r>
              <a:rPr lang="en-US" dirty="0"/>
              <a:t>, za </a:t>
            </a:r>
            <a:r>
              <a:rPr lang="en-US" dirty="0" err="1"/>
              <a:t>avanturu</a:t>
            </a:r>
            <a:r>
              <a:rPr lang="en-US" dirty="0"/>
              <a:t> </a:t>
            </a:r>
            <a:r>
              <a:rPr lang="en-US" dirty="0" err="1"/>
              <a:t>ideja</a:t>
            </a:r>
            <a:r>
              <a:rPr lang="en-US" dirty="0"/>
              <a:t> </a:t>
            </a:r>
            <a:r>
              <a:rPr lang="en-US" dirty="0" err="1"/>
              <a:t>i</a:t>
            </a:r>
            <a:r>
              <a:rPr lang="en-US" dirty="0"/>
              <a:t> </a:t>
            </a:r>
            <a:r>
              <a:rPr lang="en-US" dirty="0" err="1"/>
              <a:t>potragu</a:t>
            </a:r>
            <a:r>
              <a:rPr lang="en-US" dirty="0"/>
              <a:t> za </a:t>
            </a:r>
            <a:r>
              <a:rPr lang="en-US" dirty="0" err="1"/>
              <a:t>istinom</a:t>
            </a:r>
            <a:r>
              <a:rPr lang="en-US" dirty="0"/>
              <a:t>. </a:t>
            </a:r>
            <a:r>
              <a:rPr lang="en-US" dirty="0" err="1"/>
              <a:t>Zalaže</a:t>
            </a:r>
            <a:r>
              <a:rPr lang="en-US" dirty="0"/>
              <a:t> se za </a:t>
            </a:r>
            <a:r>
              <a:rPr lang="en-US" dirty="0" err="1"/>
              <a:t>napredak</a:t>
            </a:r>
            <a:r>
              <a:rPr lang="en-US" dirty="0"/>
              <a:t> </a:t>
            </a:r>
            <a:r>
              <a:rPr lang="en-US" dirty="0" err="1"/>
              <a:t>ljudi</a:t>
            </a:r>
            <a:r>
              <a:rPr lang="en-US" dirty="0"/>
              <a:t> </a:t>
            </a:r>
            <a:r>
              <a:rPr lang="en-US" dirty="0" err="1"/>
              <a:t>prema</a:t>
            </a:r>
            <a:r>
              <a:rPr lang="en-US" dirty="0"/>
              <a:t> </a:t>
            </a:r>
            <a:r>
              <a:rPr lang="en-US" dirty="0" err="1"/>
              <a:t>sve</a:t>
            </a:r>
            <a:r>
              <a:rPr lang="en-US" dirty="0"/>
              <a:t> </a:t>
            </a:r>
            <a:r>
              <a:rPr lang="en-US" dirty="0" err="1"/>
              <a:t>višim</a:t>
            </a:r>
            <a:r>
              <a:rPr lang="en-US" dirty="0"/>
              <a:t> </a:t>
            </a:r>
            <a:r>
              <a:rPr lang="en-US" dirty="0" err="1"/>
              <a:t>ciljevima</a:t>
            </a:r>
            <a:r>
              <a:rPr lang="en-US" dirty="0"/>
              <a:t>. </a:t>
            </a:r>
            <a:r>
              <a:rPr lang="en-US" dirty="0" err="1"/>
              <a:t>Ako</a:t>
            </a:r>
            <a:r>
              <a:rPr lang="en-US" dirty="0"/>
              <a:t> </a:t>
            </a:r>
            <a:r>
              <a:rPr lang="en-US" dirty="0" err="1"/>
              <a:t>sveučilišta</a:t>
            </a:r>
            <a:r>
              <a:rPr lang="en-US" dirty="0"/>
              <a:t> </a:t>
            </a:r>
            <a:r>
              <a:rPr lang="en-US" dirty="0" err="1"/>
              <a:t>adekvatno</a:t>
            </a:r>
            <a:r>
              <a:rPr lang="en-US" dirty="0"/>
              <a:t> </a:t>
            </a:r>
            <a:r>
              <a:rPr lang="en-US" dirty="0" err="1"/>
              <a:t>obavljaju</a:t>
            </a:r>
            <a:r>
              <a:rPr lang="en-US" dirty="0"/>
              <a:t> </a:t>
            </a:r>
            <a:r>
              <a:rPr lang="en-US" dirty="0" err="1"/>
              <a:t>svoje</a:t>
            </a:r>
            <a:r>
              <a:rPr lang="en-US" dirty="0"/>
              <a:t> </a:t>
            </a:r>
            <a:r>
              <a:rPr lang="en-US" dirty="0" err="1"/>
              <a:t>dužnosti</a:t>
            </a:r>
            <a:r>
              <a:rPr lang="en-US" dirty="0"/>
              <a:t>, </a:t>
            </a:r>
            <a:r>
              <a:rPr lang="en-US" dirty="0" err="1"/>
              <a:t>onda</a:t>
            </a:r>
            <a:r>
              <a:rPr lang="en-US" dirty="0"/>
              <a:t> je s </a:t>
            </a:r>
            <a:r>
              <a:rPr lang="en-US" dirty="0" err="1"/>
              <a:t>nacijom</a:t>
            </a:r>
            <a:r>
              <a:rPr lang="en-US" dirty="0"/>
              <a:t> </a:t>
            </a:r>
            <a:r>
              <a:rPr lang="en-US" dirty="0" err="1"/>
              <a:t>i</a:t>
            </a:r>
            <a:r>
              <a:rPr lang="en-US" dirty="0"/>
              <a:t> </a:t>
            </a:r>
            <a:r>
              <a:rPr lang="en-US" dirty="0" err="1"/>
              <a:t>ljudima</a:t>
            </a:r>
            <a:r>
              <a:rPr lang="en-US" dirty="0"/>
              <a:t> </a:t>
            </a:r>
            <a:r>
              <a:rPr lang="en-US" dirty="0" err="1"/>
              <a:t>sve</a:t>
            </a:r>
            <a:r>
              <a:rPr lang="en-US" dirty="0"/>
              <a:t> u </a:t>
            </a:r>
            <a:r>
              <a:rPr lang="en-US" dirty="0" err="1"/>
              <a:t>redu</a:t>
            </a:r>
            <a:r>
              <a:rPr lang="en-US" dirty="0"/>
              <a:t>.								</a:t>
            </a:r>
          </a:p>
          <a:p>
            <a:pPr marL="0" indent="0">
              <a:buNone/>
            </a:pPr>
            <a:r>
              <a:rPr lang="en-US" dirty="0"/>
              <a:t>						~Jawaharlal Nehru</a:t>
            </a:r>
          </a:p>
        </p:txBody>
      </p:sp>
    </p:spTree>
    <p:extLst>
      <p:ext uri="{BB962C8B-B14F-4D97-AF65-F5344CB8AC3E}">
        <p14:creationId xmlns:p14="http://schemas.microsoft.com/office/powerpoint/2010/main" val="676373381"/>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27b7730-350c-45bf-a2a3-6ed85e3dd6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072DD55904BF149A9014AE820EB6581" ma:contentTypeVersion="17" ma:contentTypeDescription="Stvaranje novog dokumenta." ma:contentTypeScope="" ma:versionID="3fe3692a6fb3594f1fa73a7aac2607eb">
  <xsd:schema xmlns:xsd="http://www.w3.org/2001/XMLSchema" xmlns:xs="http://www.w3.org/2001/XMLSchema" xmlns:p="http://schemas.microsoft.com/office/2006/metadata/properties" xmlns:ns3="a27b7730-350c-45bf-a2a3-6ed85e3dd651" xmlns:ns4="9445201f-82e1-486c-ab32-8a48fb96ffdf" targetNamespace="http://schemas.microsoft.com/office/2006/metadata/properties" ma:root="true" ma:fieldsID="57d9e9ccdf683f2330f91079d04c50ad" ns3:_="" ns4:_="">
    <xsd:import namespace="a27b7730-350c-45bf-a2a3-6ed85e3dd651"/>
    <xsd:import namespace="9445201f-82e1-486c-ab32-8a48fb96ff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7b7730-350c-45bf-a2a3-6ed85e3dd6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45201f-82e1-486c-ab32-8a48fb96ffdf" elementFormDefault="qualified">
    <xsd:import namespace="http://schemas.microsoft.com/office/2006/documentManagement/types"/>
    <xsd:import namespace="http://schemas.microsoft.com/office/infopath/2007/PartnerControls"/>
    <xsd:element name="SharedWithUsers" ma:index="17"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ji o zajedničkom korištenju" ma:internalName="SharedWithDetails" ma:readOnly="true">
      <xsd:simpleType>
        <xsd:restriction base="dms:Note">
          <xsd:maxLength value="255"/>
        </xsd:restriction>
      </xsd:simpleType>
    </xsd:element>
    <xsd:element name="SharingHintHash" ma:index="19"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D00DC-31A5-446B-A144-AC703D012AE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445201f-82e1-486c-ab32-8a48fb96ffdf"/>
    <ds:schemaRef ds:uri="a27b7730-350c-45bf-a2a3-6ed85e3dd651"/>
    <ds:schemaRef ds:uri="http://www.w3.org/XML/1998/namespace"/>
    <ds:schemaRef ds:uri="http://purl.org/dc/dcmitype/"/>
  </ds:schemaRefs>
</ds:datastoreItem>
</file>

<file path=customXml/itemProps2.xml><?xml version="1.0" encoding="utf-8"?>
<ds:datastoreItem xmlns:ds="http://schemas.openxmlformats.org/officeDocument/2006/customXml" ds:itemID="{793E44C2-0B62-41C7-A3FF-08B0211B4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7b7730-350c-45bf-a2a3-6ed85e3dd651"/>
    <ds:schemaRef ds:uri="9445201f-82e1-486c-ab32-8a48fb96ff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6B0BC7-DD8A-4BE3-A4DB-289C6E6C2B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19544</TotalTime>
  <Words>3770</Words>
  <Application>Microsoft Office PowerPoint</Application>
  <PresentationFormat>Widescreen</PresentationFormat>
  <Paragraphs>347</Paragraphs>
  <Slides>69</Slides>
  <Notes>10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MS PGothic</vt:lpstr>
      <vt:lpstr>Arial</vt:lpstr>
      <vt:lpstr>Calibri</vt:lpstr>
      <vt:lpstr>Wingdings</vt:lpstr>
      <vt:lpstr>Office Theme</vt:lpstr>
      <vt:lpstr>KARIJERA: Studiranje</vt:lpstr>
      <vt:lpstr>01 – Studiranje</vt:lpstr>
      <vt:lpstr>Što je studiranje?</vt:lpstr>
      <vt:lpstr>PowerPoint Presentation</vt:lpstr>
      <vt:lpstr>PowerPoint Presentation</vt:lpstr>
      <vt:lpstr>PowerPoint Presentation</vt:lpstr>
      <vt:lpstr>PowerPoint Presentation</vt:lpstr>
      <vt:lpstr>Što vi očekujete od obrazovanja i koja je vaša uloga u njemu?</vt:lpstr>
      <vt:lpstr>PowerPoint Presentation</vt:lpstr>
      <vt:lpstr>PowerPoint Presentation</vt:lpstr>
      <vt:lpstr>PowerPoint Presentation</vt:lpstr>
      <vt:lpstr>Povijesni razvoj obrazovanja i sveučilišta</vt:lpstr>
      <vt:lpstr>Tradicionalni i netradicionalni studenti?</vt:lpstr>
      <vt:lpstr>Tradicionalni i netradicionalni studenti?</vt:lpstr>
      <vt:lpstr>Ključni pojam  – Cjeloživotno obrazovanje</vt:lpstr>
      <vt:lpstr>Ključni pojam  - Formalno obrazovanje </vt:lpstr>
      <vt:lpstr>Ključni pojam   - Cjeloživotno učenje</vt:lpstr>
      <vt:lpstr>Ključni pojam  - Neformalno obrazovanje</vt:lpstr>
      <vt:lpstr>Ključni pojam  - Informalno učenje</vt:lpstr>
      <vt:lpstr>Propitivanje</vt:lpstr>
      <vt:lpstr>PROPITUJ </vt:lpstr>
      <vt:lpstr>Ne činite sljedeće!</vt:lpstr>
      <vt:lpstr>Studenti</vt:lpstr>
      <vt:lpstr>PowerPoint Presentation</vt:lpstr>
      <vt:lpstr>Oprema</vt:lpstr>
      <vt:lpstr>Način razmišljanja</vt:lpstr>
      <vt:lpstr>Rutina</vt:lpstr>
      <vt:lpstr>PowerPoint Presentation</vt:lpstr>
      <vt:lpstr>Prostor za učenje</vt:lpstr>
      <vt:lpstr>Briga o sebi</vt:lpstr>
      <vt:lpstr>Postavljanje i pregled vaših ciljeva</vt:lpstr>
      <vt:lpstr>Dunning-Kruger efekt</vt:lpstr>
      <vt:lpstr>Pitanja za raspravu</vt:lpstr>
      <vt:lpstr>Prijateljstva</vt:lpstr>
      <vt:lpstr>PowerPoint Presentation</vt:lpstr>
      <vt:lpstr>Prilike</vt:lpstr>
      <vt:lpstr>Što mi je na putu?</vt:lpstr>
      <vt:lpstr>Profesori</vt:lpstr>
      <vt:lpstr>Profesori</vt:lpstr>
      <vt:lpstr>Pitanja u učionici</vt:lpstr>
      <vt:lpstr>Pisana komunikacija</vt:lpstr>
      <vt:lpstr>Radno vrijeme</vt:lpstr>
      <vt:lpstr>Dostupni termini</vt:lpstr>
      <vt:lpstr> Upućivanje pristojnih zahtjeva</vt:lpstr>
      <vt:lpstr>Tražiti pojašnjenja</vt:lpstr>
      <vt:lpstr>Tražiti povratnu informaciju</vt:lpstr>
      <vt:lpstr>Kolegiji</vt:lpstr>
      <vt:lpstr>PowerPoint Presentation</vt:lpstr>
      <vt:lpstr>PowerPoint Presentation</vt:lpstr>
      <vt:lpstr>PowerPoint Presentation</vt:lpstr>
      <vt:lpstr>Ocjenjivanje</vt:lpstr>
      <vt:lpstr>PowerPoint Presentation</vt:lpstr>
      <vt:lpstr>Ispiti</vt:lpstr>
      <vt:lpstr>Prije polaganja ispita</vt:lpstr>
      <vt:lpstr>Prije polaganja ispita!</vt:lpstr>
      <vt:lpstr>Tijekom plaganja ispita</vt:lpstr>
      <vt:lpstr>Ciklus učenja</vt:lpstr>
      <vt:lpstr>1. Pripremite se za nastavu</vt:lpstr>
      <vt:lpstr>1. Pripremite se za nastavu</vt:lpstr>
      <vt:lpstr>2. Pohađajte nastavu</vt:lpstr>
      <vt:lpstr>3. Revidirajte što ste naučili</vt:lpstr>
      <vt:lpstr>4. Učite</vt:lpstr>
      <vt:lpstr>Procijenite svoje učenje</vt:lpstr>
      <vt:lpstr>PowerPoint Presentation</vt:lpstr>
      <vt:lpstr>Primjeri Metakognicije</vt:lpstr>
      <vt:lpstr>Kada će završiti?</vt:lpstr>
      <vt:lpstr>PowerPoint Presentation</vt:lpstr>
      <vt:lpstr>Za čitanje</vt:lpstr>
      <vt:lpstr>Hvala! Pitanja?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Jasenka</cp:lastModifiedBy>
  <cp:revision>847</cp:revision>
  <dcterms:created xsi:type="dcterms:W3CDTF">2018-01-24T13:33:55Z</dcterms:created>
  <dcterms:modified xsi:type="dcterms:W3CDTF">2024-10-08T18:23:03Z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0x0101009072DD55904BF149A9014AE820EB6581</vt:lpwstr>
  </property>
</Properties>
</file>