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32"/>
  </p:normalViewPr>
  <p:slideViewPr>
    <p:cSldViewPr snapToGrid="0">
      <p:cViewPr varScale="1">
        <p:scale>
          <a:sx n="111" d="100"/>
          <a:sy n="111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51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03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95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94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87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85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99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3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12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17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35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36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51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06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88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50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64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29F128E-0557-4620-8682-2C728AD27ED6}" type="datetimeFigureOut">
              <a:rPr lang="hr-HR" smtClean="0"/>
              <a:t>30.04.2024.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21E1678-F7CA-4F2C-9B3E-F6CD92B2D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1964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magick.org/Usage/formats/#gif_colors" TargetMode="External"/><Relationship Id="rId2" Type="http://schemas.openxmlformats.org/officeDocument/2006/relationships/hyperlink" Target="https://github.com/leandromoreira/digital_video_introducti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4A94A8-7920-591F-AD25-6CEC02749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2879386"/>
          </a:xfrm>
        </p:spPr>
        <p:txBody>
          <a:bodyPr>
            <a:normAutofit/>
          </a:bodyPr>
          <a:lstStyle/>
          <a:p>
            <a:r>
              <a:rPr lang="hr-HR" sz="6000" dirty="0"/>
              <a:t>NAČIN OBRADE DIGITALNIH SLIKA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0A7C45F-ED89-9772-A11A-1DABF79B1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Luka Filipić, 1RP2</a:t>
            </a:r>
          </a:p>
        </p:txBody>
      </p:sp>
    </p:spTree>
    <p:extLst>
      <p:ext uri="{BB962C8B-B14F-4D97-AF65-F5344CB8AC3E}">
        <p14:creationId xmlns:p14="http://schemas.microsoft.com/office/powerpoint/2010/main" val="32330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C1BB71-BCE0-6B38-A276-15B679C9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Što je digitalna slika?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DCA355-E1A0-77F8-66D9-44229357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105" y="2336258"/>
            <a:ext cx="5856017" cy="34664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cap="none" dirty="0"/>
              <a:t>Digitalna slika se može promatrati kao dvodimenzionalna matrica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cap="none" dirty="0"/>
              <a:t>Svako polje u matrici se naziva </a:t>
            </a:r>
            <a:r>
              <a:rPr lang="hr-HR" sz="2800" i="1" cap="none" dirty="0" err="1"/>
              <a:t>picture</a:t>
            </a:r>
            <a:r>
              <a:rPr lang="hr-HR" sz="2800" i="1" cap="none" dirty="0"/>
              <a:t> element</a:t>
            </a:r>
            <a:r>
              <a:rPr lang="hr-HR" sz="2800" cap="none" dirty="0"/>
              <a:t> (piksel)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cap="none" dirty="0" err="1"/>
              <a:t>Svaki</a:t>
            </a:r>
            <a:r>
              <a:rPr lang="en-US" sz="2800" cap="none" dirty="0"/>
              <a:t> </a:t>
            </a:r>
            <a:r>
              <a:rPr lang="en-US" sz="2800" cap="none" dirty="0" err="1"/>
              <a:t>piksel</a:t>
            </a:r>
            <a:r>
              <a:rPr lang="en-US" sz="2800" cap="none" dirty="0"/>
              <a:t> </a:t>
            </a:r>
            <a:r>
              <a:rPr lang="en-US" sz="2800" cap="none" dirty="0" err="1"/>
              <a:t>sadži</a:t>
            </a:r>
            <a:r>
              <a:rPr lang="en-US" sz="2800" cap="none" dirty="0"/>
              <a:t> </a:t>
            </a:r>
            <a:r>
              <a:rPr lang="en-US" sz="2800" cap="none" dirty="0" err="1"/>
              <a:t>binarnu</a:t>
            </a:r>
            <a:r>
              <a:rPr lang="en-US" sz="2800" cap="none" dirty="0"/>
              <a:t> </a:t>
            </a:r>
            <a:r>
              <a:rPr lang="en-US" sz="2800" cap="none" dirty="0" err="1"/>
              <a:t>vrijednost</a:t>
            </a:r>
            <a:r>
              <a:rPr lang="en-US" sz="2800" cap="none" dirty="0"/>
              <a:t> </a:t>
            </a:r>
            <a:r>
              <a:rPr lang="en-US" sz="2800" cap="none" dirty="0" err="1"/>
              <a:t>koja</a:t>
            </a:r>
            <a:r>
              <a:rPr lang="en-US" sz="2800" cap="none" dirty="0"/>
              <a:t> se </a:t>
            </a:r>
            <a:r>
              <a:rPr lang="en-US" sz="2800" cap="none" dirty="0" err="1"/>
              <a:t>interpretira</a:t>
            </a:r>
            <a:r>
              <a:rPr lang="en-US" sz="2800" cap="none" dirty="0"/>
              <a:t> </a:t>
            </a:r>
            <a:r>
              <a:rPr lang="en-US" sz="2800" cap="none" dirty="0" err="1"/>
              <a:t>na</a:t>
            </a:r>
            <a:r>
              <a:rPr lang="en-US" sz="2800" cap="none" dirty="0"/>
              <a:t> </a:t>
            </a:r>
            <a:r>
              <a:rPr lang="en-US" sz="2800" cap="none" dirty="0" err="1"/>
              <a:t>vizualni</a:t>
            </a:r>
            <a:r>
              <a:rPr lang="en-US" sz="2800" cap="none" dirty="0"/>
              <a:t> </a:t>
            </a:r>
            <a:r>
              <a:rPr lang="en-US" sz="2800" cap="none" dirty="0" err="1"/>
              <a:t>način</a:t>
            </a:r>
            <a:endParaRPr lang="hr-HR" sz="2800" cap="none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49C82C4-AB22-A004-8B4A-59F7C067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391" y="2418945"/>
            <a:ext cx="4646024" cy="33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C1BB71-BCE0-6B38-A276-15B679C9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Modeli boje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DCA355-E1A0-77F8-66D9-44229357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105" y="2336258"/>
            <a:ext cx="5856017" cy="347439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cap="none" dirty="0"/>
              <a:t>Koristeći više dvodimenzionalnih matrica za svaku primarnu boju možemo kreirati sliku u boji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cap="none" dirty="0"/>
              <a:t>Najčešći model boje je RGB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cap="none" dirty="0"/>
              <a:t>Također, postoji i </a:t>
            </a:r>
            <a:r>
              <a:rPr lang="hr-HR" sz="2800" cap="none" dirty="0" err="1"/>
              <a:t>YCbCr</a:t>
            </a:r>
            <a:r>
              <a:rPr lang="hr-HR" sz="2800" cap="none" dirty="0"/>
              <a:t> model koji se često koristi u komprimiranim slikama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A4CE86F-BBFD-9511-51A7-8EC0F84B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781" y="2036220"/>
            <a:ext cx="41624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zgrada, vanjski, noć, voda&#10;&#10;Opis je automatski generiran">
            <a:extLst>
              <a:ext uri="{FF2B5EF4-FFF2-40B4-BE49-F238E27FC236}">
                <a16:creationId xmlns:a16="http://schemas.microsoft.com/office/drawing/2014/main" id="{E00FCB71-A8E1-DFFF-E042-DC72E50C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0694" y="1323274"/>
            <a:ext cx="4346097" cy="2897399"/>
          </a:xfrm>
          <a:prstGeom prst="rect">
            <a:avLst/>
          </a:prstGeom>
        </p:spPr>
      </p:pic>
      <p:pic>
        <p:nvPicPr>
          <p:cNvPr id="5" name="Slika 4" descr="Slika na kojoj se prikazuje monokromatski, crno-bijela fotografija, crno, crno-bijelo&#10;&#10;Opis je automatski generiran">
            <a:extLst>
              <a:ext uri="{FF2B5EF4-FFF2-40B4-BE49-F238E27FC236}">
                <a16:creationId xmlns:a16="http://schemas.microsoft.com/office/drawing/2014/main" id="{E5890A49-C8BE-81EB-09C3-621C5F985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5126" y="1322015"/>
            <a:ext cx="4346103" cy="2899890"/>
          </a:xfrm>
          <a:prstGeom prst="rect">
            <a:avLst/>
          </a:prstGeom>
        </p:spPr>
      </p:pic>
      <p:pic>
        <p:nvPicPr>
          <p:cNvPr id="7" name="Slika 6" descr="Slika na kojoj se prikazuje monokromatski, crno-bijela fotografija, crno-bijelo, crno&#10;&#10;Opis je automatski generiran">
            <a:extLst>
              <a:ext uri="{FF2B5EF4-FFF2-40B4-BE49-F238E27FC236}">
                <a16:creationId xmlns:a16="http://schemas.microsoft.com/office/drawing/2014/main" id="{78F0FFB2-3E8E-C25C-BB36-269D2DEC5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2195" y="1322012"/>
            <a:ext cx="4346106" cy="2899893"/>
          </a:xfrm>
          <a:prstGeom prst="rect">
            <a:avLst/>
          </a:prstGeom>
        </p:spPr>
      </p:pic>
      <p:pic>
        <p:nvPicPr>
          <p:cNvPr id="9" name="Slika 8" descr="Slika na kojoj se prikazuje crno-bijelo, monokromatski, skeč, crtež&#10;&#10;Opis je automatski generiran">
            <a:extLst>
              <a:ext uri="{FF2B5EF4-FFF2-40B4-BE49-F238E27FC236}">
                <a16:creationId xmlns:a16="http://schemas.microsoft.com/office/drawing/2014/main" id="{3BC3357B-7A8F-F8E8-A416-F3B18E5CF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2778" y="1322014"/>
            <a:ext cx="4346104" cy="2899892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D946E7D1-9095-1419-530F-57EF2FBC42F4}"/>
              </a:ext>
            </a:extLst>
          </p:cNvPr>
          <p:cNvSpPr txBox="1"/>
          <p:nvPr/>
        </p:nvSpPr>
        <p:spPr>
          <a:xfrm>
            <a:off x="273653" y="5077839"/>
            <a:ext cx="2897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R+G+B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7181A454-D2E2-DB6A-CB71-B099878BEEDE}"/>
              </a:ext>
            </a:extLst>
          </p:cNvPr>
          <p:cNvSpPr txBox="1"/>
          <p:nvPr/>
        </p:nvSpPr>
        <p:spPr>
          <a:xfrm>
            <a:off x="3171054" y="5077839"/>
            <a:ext cx="2897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D21E0C3-90B9-1247-0FDF-13501A8CBB61}"/>
              </a:ext>
            </a:extLst>
          </p:cNvPr>
          <p:cNvSpPr txBox="1"/>
          <p:nvPr/>
        </p:nvSpPr>
        <p:spPr>
          <a:xfrm>
            <a:off x="6094968" y="5077829"/>
            <a:ext cx="2897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79A70CC-E4A7-EA14-113F-81DF3C08D803}"/>
              </a:ext>
            </a:extLst>
          </p:cNvPr>
          <p:cNvSpPr txBox="1"/>
          <p:nvPr/>
        </p:nvSpPr>
        <p:spPr>
          <a:xfrm>
            <a:off x="9018882" y="5077829"/>
            <a:ext cx="2897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216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C1BB71-BCE0-6B38-A276-15B679C9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8613"/>
            <a:ext cx="9905998" cy="64040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Česti formati slika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DCA355-E1A0-77F8-66D9-44229357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590" y="856034"/>
            <a:ext cx="8229567" cy="58884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400" cap="none" dirty="0"/>
              <a:t>GIF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cap="none" dirty="0"/>
              <a:t>Jako čest format i podržan na skoro svim web preglednicima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cap="none" dirty="0"/>
              <a:t>Ograničen broj boja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cap="none" dirty="0" err="1"/>
              <a:t>Boolean</a:t>
            </a:r>
            <a:r>
              <a:rPr lang="hr-HR" sz="2400" cap="none" dirty="0"/>
              <a:t> transparentnost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cap="none" dirty="0"/>
              <a:t>Korišten najviše za animiranu sliku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cap="none" dirty="0"/>
              <a:t>JPEG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cap="none" dirty="0"/>
              <a:t>Ne podržava transparentnost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cap="none" dirty="0"/>
              <a:t>Komprimirani format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cap="none" dirty="0"/>
              <a:t>PNG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cap="none" dirty="0" err="1"/>
              <a:t>Poptuna</a:t>
            </a:r>
            <a:r>
              <a:rPr lang="hr-HR" sz="2200" cap="none" dirty="0"/>
              <a:t> podrška za transparentnost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cap="none" dirty="0"/>
              <a:t>Relativno moderan format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cap="none" dirty="0"/>
              <a:t>Nekomprimirani format</a:t>
            </a:r>
          </a:p>
        </p:txBody>
      </p:sp>
    </p:spTree>
    <p:extLst>
      <p:ext uri="{BB962C8B-B14F-4D97-AF65-F5344CB8AC3E}">
        <p14:creationId xmlns:p14="http://schemas.microsoft.com/office/powerpoint/2010/main" val="16237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AE05-BC88-A027-54E6-BA0F83D5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79293"/>
            <a:ext cx="9905998" cy="3499413"/>
          </a:xfrm>
        </p:spPr>
        <p:txBody>
          <a:bodyPr>
            <a:normAutofit/>
          </a:bodyPr>
          <a:lstStyle/>
          <a:p>
            <a:pPr algn="ctr"/>
            <a:r>
              <a:rPr lang="en-HR" sz="4800" dirty="0"/>
              <a:t>H</a:t>
            </a:r>
            <a:r>
              <a:rPr lang="en-GB" sz="4800" dirty="0"/>
              <a:t>v</a:t>
            </a:r>
            <a:r>
              <a:rPr lang="en-HR" sz="4800" dirty="0"/>
              <a:t>ala VAM NA PAŽNJI</a:t>
            </a:r>
            <a:br>
              <a:rPr lang="en-HR" sz="4800" dirty="0"/>
            </a:br>
            <a:br>
              <a:rPr lang="en-HR" sz="4800" dirty="0"/>
            </a:br>
            <a:r>
              <a:rPr lang="en-HR" sz="4400" dirty="0"/>
              <a:t>PITANJA?</a:t>
            </a:r>
          </a:p>
        </p:txBody>
      </p:sp>
    </p:spTree>
    <p:extLst>
      <p:ext uri="{BB962C8B-B14F-4D97-AF65-F5344CB8AC3E}">
        <p14:creationId xmlns:p14="http://schemas.microsoft.com/office/powerpoint/2010/main" val="34480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34910-5DB6-6117-235B-DE6350D8A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660721"/>
            <a:ext cx="9905998" cy="5536557"/>
          </a:xfrm>
        </p:spPr>
        <p:txBody>
          <a:bodyPr>
            <a:noAutofit/>
          </a:bodyPr>
          <a:lstStyle/>
          <a:p>
            <a:r>
              <a:rPr lang="en-HR" sz="4400" dirty="0"/>
              <a:t>Izvori:</a:t>
            </a:r>
          </a:p>
          <a:p>
            <a:pPr lvl="1"/>
            <a:r>
              <a:rPr lang="en-HR" sz="3200" dirty="0">
                <a:hlinkClick r:id="rId2"/>
              </a:rPr>
              <a:t>Leandromoreira, Digital_video_introduction, Github, 2017.</a:t>
            </a:r>
            <a:endParaRPr lang="en-HR" sz="3200" dirty="0"/>
          </a:p>
          <a:p>
            <a:pPr lvl="1"/>
            <a:r>
              <a:rPr lang="en-GB" sz="3200" dirty="0">
                <a:hlinkClick r:id="rId3"/>
              </a:rPr>
              <a:t>Anthony Thyssen, </a:t>
            </a:r>
            <a:r>
              <a:rPr lang="en-HR" sz="3200" dirty="0">
                <a:hlinkClick r:id="rId3"/>
              </a:rPr>
              <a:t>ImageMagick, Common Image Formats, 2012</a:t>
            </a:r>
            <a:endParaRPr lang="en-HR" sz="3200" dirty="0"/>
          </a:p>
          <a:p>
            <a:endParaRPr lang="en-HR" sz="3600" dirty="0"/>
          </a:p>
        </p:txBody>
      </p:sp>
    </p:spTree>
    <p:extLst>
      <p:ext uri="{BB962C8B-B14F-4D97-AF65-F5344CB8AC3E}">
        <p14:creationId xmlns:p14="http://schemas.microsoft.com/office/powerpoint/2010/main" val="30248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1098</TotalTime>
  <Words>159</Words>
  <Application>Microsoft Macintosh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Wingdings</vt:lpstr>
      <vt:lpstr>Mreža</vt:lpstr>
      <vt:lpstr>NAČIN OBRADE DIGITALNIH SLIKA</vt:lpstr>
      <vt:lpstr>Što je digitalna slika?</vt:lpstr>
      <vt:lpstr>Modeli boje</vt:lpstr>
      <vt:lpstr>PowerPoint Presentation</vt:lpstr>
      <vt:lpstr>Česti formati slika</vt:lpstr>
      <vt:lpstr>Hvala VAM NA PAŽNJI  PITANJA?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&amp; VIDEO COMPRESSION</dc:title>
  <dc:creator>Luka</dc:creator>
  <cp:lastModifiedBy>Luka Filipić</cp:lastModifiedBy>
  <cp:revision>66</cp:revision>
  <dcterms:created xsi:type="dcterms:W3CDTF">2023-11-11T17:49:55Z</dcterms:created>
  <dcterms:modified xsi:type="dcterms:W3CDTF">2024-04-29T22:33:39Z</dcterms:modified>
</cp:coreProperties>
</file>