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62" r:id="rId10"/>
    <p:sldId id="263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4" r:id="rId20"/>
    <p:sldId id="265" r:id="rId21"/>
    <p:sldId id="266" r:id="rId22"/>
    <p:sldId id="270" r:id="rId23"/>
    <p:sldId id="271" r:id="rId24"/>
    <p:sldId id="272" r:id="rId25"/>
    <p:sldId id="273" r:id="rId26"/>
    <p:sldId id="274" r:id="rId27"/>
    <p:sldId id="275" r:id="rId28"/>
    <p:sldId id="277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2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6" y="7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AF6A2D-7648-4A60-93F9-766F559CC4C8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F0EA16-2EA7-408B-AADC-AA7DD522D8F9}">
      <dgm:prSet/>
      <dgm:spPr/>
      <dgm:t>
        <a:bodyPr/>
        <a:lstStyle/>
        <a:p>
          <a:r>
            <a:rPr lang="hr-HR" dirty="0"/>
            <a:t>Embedded systems</a:t>
          </a:r>
          <a:endParaRPr lang="en-US" dirty="0"/>
        </a:p>
      </dgm:t>
    </dgm:pt>
    <dgm:pt modelId="{8D99A92B-F749-44B7-A8FC-085214C47C44}" type="parTrans" cxnId="{9A7E3FC7-B0B5-415D-9ADB-83DB878A4800}">
      <dgm:prSet/>
      <dgm:spPr/>
      <dgm:t>
        <a:bodyPr/>
        <a:lstStyle/>
        <a:p>
          <a:endParaRPr lang="en-US"/>
        </a:p>
      </dgm:t>
    </dgm:pt>
    <dgm:pt modelId="{EE10DFF4-6026-4B4C-A161-67317E2A07A8}" type="sibTrans" cxnId="{9A7E3FC7-B0B5-415D-9ADB-83DB878A4800}">
      <dgm:prSet/>
      <dgm:spPr/>
      <dgm:t>
        <a:bodyPr/>
        <a:lstStyle/>
        <a:p>
          <a:endParaRPr lang="en-US"/>
        </a:p>
      </dgm:t>
    </dgm:pt>
    <dgm:pt modelId="{826A7F34-C7FB-4CDE-93F4-DC4F6A35E6D0}">
      <dgm:prSet/>
      <dgm:spPr/>
      <dgm:t>
        <a:bodyPr/>
        <a:lstStyle/>
        <a:p>
          <a:r>
            <a:rPr lang="hr-HR"/>
            <a:t>Microcontrollers</a:t>
          </a:r>
          <a:endParaRPr lang="en-US"/>
        </a:p>
      </dgm:t>
    </dgm:pt>
    <dgm:pt modelId="{44F89AD2-BE16-415F-BA31-E224F701A8F8}" type="parTrans" cxnId="{E1A9A7C5-ABA3-4608-8154-6B30AADBE23C}">
      <dgm:prSet/>
      <dgm:spPr/>
      <dgm:t>
        <a:bodyPr/>
        <a:lstStyle/>
        <a:p>
          <a:endParaRPr lang="en-US"/>
        </a:p>
      </dgm:t>
    </dgm:pt>
    <dgm:pt modelId="{82D0473B-5FC4-4125-A2D3-CBF1A8305EA0}" type="sibTrans" cxnId="{E1A9A7C5-ABA3-4608-8154-6B30AADBE23C}">
      <dgm:prSet/>
      <dgm:spPr/>
      <dgm:t>
        <a:bodyPr/>
        <a:lstStyle/>
        <a:p>
          <a:endParaRPr lang="en-US"/>
        </a:p>
      </dgm:t>
    </dgm:pt>
    <dgm:pt modelId="{6B1E263E-ECCD-46B3-B92E-377E8CBB104B}">
      <dgm:prSet/>
      <dgm:spPr/>
      <dgm:t>
        <a:bodyPr/>
        <a:lstStyle/>
        <a:p>
          <a:r>
            <a:rPr lang="hr-HR"/>
            <a:t>Older systems</a:t>
          </a:r>
          <a:endParaRPr lang="en-US"/>
        </a:p>
      </dgm:t>
    </dgm:pt>
    <dgm:pt modelId="{43041155-23A2-4A0E-AA48-42BA8A096BA9}" type="parTrans" cxnId="{F901FD66-7F4F-4594-A408-8C355B8790F9}">
      <dgm:prSet/>
      <dgm:spPr/>
      <dgm:t>
        <a:bodyPr/>
        <a:lstStyle/>
        <a:p>
          <a:endParaRPr lang="en-US"/>
        </a:p>
      </dgm:t>
    </dgm:pt>
    <dgm:pt modelId="{00795CB7-1BBB-4606-BA18-2C5A6C7F7B01}" type="sibTrans" cxnId="{F901FD66-7F4F-4594-A408-8C355B8790F9}">
      <dgm:prSet/>
      <dgm:spPr/>
      <dgm:t>
        <a:bodyPr/>
        <a:lstStyle/>
        <a:p>
          <a:endParaRPr lang="en-US"/>
        </a:p>
      </dgm:t>
    </dgm:pt>
    <dgm:pt modelId="{8A7C1D3D-10D6-4166-9631-749437E772D8}">
      <dgm:prSet/>
      <dgm:spPr/>
      <dgm:t>
        <a:bodyPr/>
        <a:lstStyle/>
        <a:p>
          <a:r>
            <a:rPr lang="hr-HR" dirty="0"/>
            <a:t>Physical limitations</a:t>
          </a:r>
          <a:endParaRPr lang="en-US" dirty="0"/>
        </a:p>
      </dgm:t>
    </dgm:pt>
    <dgm:pt modelId="{20FFB364-7718-4686-BD98-968FAE2B7BE9}" type="parTrans" cxnId="{3EF652E0-928D-4730-9A03-B319107CFDF3}">
      <dgm:prSet/>
      <dgm:spPr/>
      <dgm:t>
        <a:bodyPr/>
        <a:lstStyle/>
        <a:p>
          <a:endParaRPr lang="en-US"/>
        </a:p>
      </dgm:t>
    </dgm:pt>
    <dgm:pt modelId="{2CE40DF6-2A8D-486E-B12E-CDFC375FE2C5}" type="sibTrans" cxnId="{3EF652E0-928D-4730-9A03-B319107CFDF3}">
      <dgm:prSet/>
      <dgm:spPr/>
      <dgm:t>
        <a:bodyPr/>
        <a:lstStyle/>
        <a:p>
          <a:endParaRPr lang="en-US"/>
        </a:p>
      </dgm:t>
    </dgm:pt>
    <dgm:pt modelId="{A44D8807-16A6-4363-9A6A-18F93378401B}" type="pres">
      <dgm:prSet presAssocID="{60AF6A2D-7648-4A60-93F9-766F559CC4C8}" presName="matrix" presStyleCnt="0">
        <dgm:presLayoutVars>
          <dgm:chMax val="1"/>
          <dgm:dir/>
          <dgm:resizeHandles val="exact"/>
        </dgm:presLayoutVars>
      </dgm:prSet>
      <dgm:spPr/>
    </dgm:pt>
    <dgm:pt modelId="{E97A6096-5886-4CE8-BA45-22A5C0D63162}" type="pres">
      <dgm:prSet presAssocID="{60AF6A2D-7648-4A60-93F9-766F559CC4C8}" presName="diamond" presStyleLbl="bgShp" presStyleIdx="0" presStyleCnt="1"/>
      <dgm:spPr/>
    </dgm:pt>
    <dgm:pt modelId="{2200119E-89C6-4262-A90C-46ED1ECEF312}" type="pres">
      <dgm:prSet presAssocID="{60AF6A2D-7648-4A60-93F9-766F559CC4C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DB78FC6-2569-48DB-84D0-9573901A44C2}" type="pres">
      <dgm:prSet presAssocID="{60AF6A2D-7648-4A60-93F9-766F559CC4C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FA33CAB-3095-4965-BFD3-7C1607BFD0CE}" type="pres">
      <dgm:prSet presAssocID="{60AF6A2D-7648-4A60-93F9-766F559CC4C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6589154-C6F9-40C6-B6A8-CD4501647B95}" type="pres">
      <dgm:prSet presAssocID="{60AF6A2D-7648-4A60-93F9-766F559CC4C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1978916-3C56-48DE-90AD-8B8AE14A98D5}" type="presOf" srcId="{8A7C1D3D-10D6-4166-9631-749437E772D8}" destId="{76589154-C6F9-40C6-B6A8-CD4501647B95}" srcOrd="0" destOrd="0" presId="urn:microsoft.com/office/officeart/2005/8/layout/matrix3"/>
    <dgm:cxn modelId="{04B2DD24-D237-4065-92E2-DDBB98190C0C}" type="presOf" srcId="{6B1E263E-ECCD-46B3-B92E-377E8CBB104B}" destId="{AFA33CAB-3095-4965-BFD3-7C1607BFD0CE}" srcOrd="0" destOrd="0" presId="urn:microsoft.com/office/officeart/2005/8/layout/matrix3"/>
    <dgm:cxn modelId="{7370FD3C-08DA-46AD-A363-6BA307627BD7}" type="presOf" srcId="{60AF6A2D-7648-4A60-93F9-766F559CC4C8}" destId="{A44D8807-16A6-4363-9A6A-18F93378401B}" srcOrd="0" destOrd="0" presId="urn:microsoft.com/office/officeart/2005/8/layout/matrix3"/>
    <dgm:cxn modelId="{F901FD66-7F4F-4594-A408-8C355B8790F9}" srcId="{60AF6A2D-7648-4A60-93F9-766F559CC4C8}" destId="{6B1E263E-ECCD-46B3-B92E-377E8CBB104B}" srcOrd="2" destOrd="0" parTransId="{43041155-23A2-4A0E-AA48-42BA8A096BA9}" sibTransId="{00795CB7-1BBB-4606-BA18-2C5A6C7F7B01}"/>
    <dgm:cxn modelId="{9946314B-5E94-4FBC-9534-48B3355C466D}" type="presOf" srcId="{826A7F34-C7FB-4CDE-93F4-DC4F6A35E6D0}" destId="{BDB78FC6-2569-48DB-84D0-9573901A44C2}" srcOrd="0" destOrd="0" presId="urn:microsoft.com/office/officeart/2005/8/layout/matrix3"/>
    <dgm:cxn modelId="{96268B84-D2B7-433B-A4EC-4A1E1BAA2739}" type="presOf" srcId="{6BF0EA16-2EA7-408B-AADC-AA7DD522D8F9}" destId="{2200119E-89C6-4262-A90C-46ED1ECEF312}" srcOrd="0" destOrd="0" presId="urn:microsoft.com/office/officeart/2005/8/layout/matrix3"/>
    <dgm:cxn modelId="{E1A9A7C5-ABA3-4608-8154-6B30AADBE23C}" srcId="{60AF6A2D-7648-4A60-93F9-766F559CC4C8}" destId="{826A7F34-C7FB-4CDE-93F4-DC4F6A35E6D0}" srcOrd="1" destOrd="0" parTransId="{44F89AD2-BE16-415F-BA31-E224F701A8F8}" sibTransId="{82D0473B-5FC4-4125-A2D3-CBF1A8305EA0}"/>
    <dgm:cxn modelId="{9A7E3FC7-B0B5-415D-9ADB-83DB878A4800}" srcId="{60AF6A2D-7648-4A60-93F9-766F559CC4C8}" destId="{6BF0EA16-2EA7-408B-AADC-AA7DD522D8F9}" srcOrd="0" destOrd="0" parTransId="{8D99A92B-F749-44B7-A8FC-085214C47C44}" sibTransId="{EE10DFF4-6026-4B4C-A161-67317E2A07A8}"/>
    <dgm:cxn modelId="{3EF652E0-928D-4730-9A03-B319107CFDF3}" srcId="{60AF6A2D-7648-4A60-93F9-766F559CC4C8}" destId="{8A7C1D3D-10D6-4166-9631-749437E772D8}" srcOrd="3" destOrd="0" parTransId="{20FFB364-7718-4686-BD98-968FAE2B7BE9}" sibTransId="{2CE40DF6-2A8D-486E-B12E-CDFC375FE2C5}"/>
    <dgm:cxn modelId="{8E1A34A6-E9BA-4B90-AB1A-01028EF0814A}" type="presParOf" srcId="{A44D8807-16A6-4363-9A6A-18F93378401B}" destId="{E97A6096-5886-4CE8-BA45-22A5C0D63162}" srcOrd="0" destOrd="0" presId="urn:microsoft.com/office/officeart/2005/8/layout/matrix3"/>
    <dgm:cxn modelId="{E7DB8692-4776-4F28-9F3F-404A87C50397}" type="presParOf" srcId="{A44D8807-16A6-4363-9A6A-18F93378401B}" destId="{2200119E-89C6-4262-A90C-46ED1ECEF312}" srcOrd="1" destOrd="0" presId="urn:microsoft.com/office/officeart/2005/8/layout/matrix3"/>
    <dgm:cxn modelId="{4EF950F5-F351-4BC0-A58F-9F7C31BF7764}" type="presParOf" srcId="{A44D8807-16A6-4363-9A6A-18F93378401B}" destId="{BDB78FC6-2569-48DB-84D0-9573901A44C2}" srcOrd="2" destOrd="0" presId="urn:microsoft.com/office/officeart/2005/8/layout/matrix3"/>
    <dgm:cxn modelId="{B2BD74D0-1548-4A39-A9E8-6B39A4D92268}" type="presParOf" srcId="{A44D8807-16A6-4363-9A6A-18F93378401B}" destId="{AFA33CAB-3095-4965-BFD3-7C1607BFD0CE}" srcOrd="3" destOrd="0" presId="urn:microsoft.com/office/officeart/2005/8/layout/matrix3"/>
    <dgm:cxn modelId="{D7ECCDD1-B058-4E35-833F-C66F341AD385}" type="presParOf" srcId="{A44D8807-16A6-4363-9A6A-18F93378401B}" destId="{76589154-C6F9-40C6-B6A8-CD4501647B9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A6096-5886-4CE8-BA45-22A5C0D63162}">
      <dsp:nvSpPr>
        <dsp:cNvPr id="0" name=""/>
        <dsp:cNvSpPr/>
      </dsp:nvSpPr>
      <dsp:spPr>
        <a:xfrm>
          <a:off x="2910250" y="0"/>
          <a:ext cx="3990249" cy="3990249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0119E-89C6-4262-A90C-46ED1ECEF312}">
      <dsp:nvSpPr>
        <dsp:cNvPr id="0" name=""/>
        <dsp:cNvSpPr/>
      </dsp:nvSpPr>
      <dsp:spPr>
        <a:xfrm>
          <a:off x="3289324" y="379073"/>
          <a:ext cx="1556197" cy="15561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Embedded systems</a:t>
          </a:r>
          <a:endParaRPr lang="en-US" sz="1500" kern="1200" dirty="0"/>
        </a:p>
      </dsp:txBody>
      <dsp:txXfrm>
        <a:off x="3365291" y="455040"/>
        <a:ext cx="1404263" cy="1404263"/>
      </dsp:txXfrm>
    </dsp:sp>
    <dsp:sp modelId="{BDB78FC6-2569-48DB-84D0-9573901A44C2}">
      <dsp:nvSpPr>
        <dsp:cNvPr id="0" name=""/>
        <dsp:cNvSpPr/>
      </dsp:nvSpPr>
      <dsp:spPr>
        <a:xfrm>
          <a:off x="4965228" y="379073"/>
          <a:ext cx="1556197" cy="1556197"/>
        </a:xfrm>
        <a:prstGeom prst="roundRect">
          <a:avLst/>
        </a:prstGeom>
        <a:solidFill>
          <a:schemeClr val="accent5">
            <a:hueOff val="-600060"/>
            <a:satOff val="54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Microcontrollers</a:t>
          </a:r>
          <a:endParaRPr lang="en-US" sz="1500" kern="1200"/>
        </a:p>
      </dsp:txBody>
      <dsp:txXfrm>
        <a:off x="5041195" y="455040"/>
        <a:ext cx="1404263" cy="1404263"/>
      </dsp:txXfrm>
    </dsp:sp>
    <dsp:sp modelId="{AFA33CAB-3095-4965-BFD3-7C1607BFD0CE}">
      <dsp:nvSpPr>
        <dsp:cNvPr id="0" name=""/>
        <dsp:cNvSpPr/>
      </dsp:nvSpPr>
      <dsp:spPr>
        <a:xfrm>
          <a:off x="3289324" y="2054978"/>
          <a:ext cx="1556197" cy="1556197"/>
        </a:xfrm>
        <a:prstGeom prst="roundRect">
          <a:avLst/>
        </a:prstGeom>
        <a:solidFill>
          <a:schemeClr val="accent5">
            <a:hueOff val="-1200121"/>
            <a:satOff val="109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Older systems</a:t>
          </a:r>
          <a:endParaRPr lang="en-US" sz="1500" kern="1200"/>
        </a:p>
      </dsp:txBody>
      <dsp:txXfrm>
        <a:off x="3365291" y="2130945"/>
        <a:ext cx="1404263" cy="1404263"/>
      </dsp:txXfrm>
    </dsp:sp>
    <dsp:sp modelId="{76589154-C6F9-40C6-B6A8-CD4501647B95}">
      <dsp:nvSpPr>
        <dsp:cNvPr id="0" name=""/>
        <dsp:cNvSpPr/>
      </dsp:nvSpPr>
      <dsp:spPr>
        <a:xfrm>
          <a:off x="4965228" y="2054978"/>
          <a:ext cx="1556197" cy="1556197"/>
        </a:xfrm>
        <a:prstGeom prst="roundRect">
          <a:avLst/>
        </a:prstGeom>
        <a:solidFill>
          <a:schemeClr val="accent5">
            <a:hueOff val="-1800181"/>
            <a:satOff val="163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Physical limitations</a:t>
          </a:r>
          <a:endParaRPr lang="en-US" sz="1500" kern="1200" dirty="0"/>
        </a:p>
      </dsp:txBody>
      <dsp:txXfrm>
        <a:off x="5041195" y="2130945"/>
        <a:ext cx="1404263" cy="1404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1:19:0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1:19:0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1:19:0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1:19:0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11:4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6:19:3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6:37:2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11:3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1:13:3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1:19:0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1:19:0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1:19:0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October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October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049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October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October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9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October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2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October 20,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7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October 20,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61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October 20,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934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October 20,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5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October 20,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October 20,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4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October 20,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464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7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6342306-C49E-412B-A56A-67DBDDD05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lack, dark, weapon&#10;&#10;Description automatically generated">
            <a:extLst>
              <a:ext uri="{FF2B5EF4-FFF2-40B4-BE49-F238E27FC236}">
                <a16:creationId xmlns:a16="http://schemas.microsoft.com/office/drawing/2014/main" id="{ACCEA487-8147-7CB2-F81B-90F24D747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4" b="21297"/>
          <a:stretch/>
        </p:blipFill>
        <p:spPr>
          <a:xfrm>
            <a:off x="20" y="1"/>
            <a:ext cx="12191980" cy="6857999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424170" y="5138037"/>
                </a:moveTo>
                <a:cubicBezTo>
                  <a:pt x="420631" y="5139454"/>
                  <a:pt x="416160" y="5142711"/>
                  <a:pt x="409816" y="5148812"/>
                </a:cubicBezTo>
                <a:cubicBezTo>
                  <a:pt x="384513" y="5138857"/>
                  <a:pt x="376759" y="5150303"/>
                  <a:pt x="338986" y="5151800"/>
                </a:cubicBezTo>
                <a:cubicBezTo>
                  <a:pt x="325123" y="5143154"/>
                  <a:pt x="312164" y="5144939"/>
                  <a:pt x="298810" y="5149975"/>
                </a:cubicBezTo>
                <a:cubicBezTo>
                  <a:pt x="263615" y="5143861"/>
                  <a:pt x="229134" y="5149769"/>
                  <a:pt x="188339" y="5148846"/>
                </a:cubicBezTo>
                <a:cubicBezTo>
                  <a:pt x="146705" y="5135892"/>
                  <a:pt x="120710" y="5151713"/>
                  <a:pt x="77129" y="5150650"/>
                </a:cubicBezTo>
                <a:cubicBezTo>
                  <a:pt x="38418" y="5128290"/>
                  <a:pt x="43948" y="5173219"/>
                  <a:pt x="8098" y="5168295"/>
                </a:cubicBezTo>
                <a:lnTo>
                  <a:pt x="1" y="5165746"/>
                </a:lnTo>
                <a:lnTo>
                  <a:pt x="1" y="6858000"/>
                </a:lnTo>
                <a:lnTo>
                  <a:pt x="10232860" y="6858000"/>
                </a:lnTo>
                <a:lnTo>
                  <a:pt x="10220407" y="6835765"/>
                </a:lnTo>
                <a:cubicBezTo>
                  <a:pt x="10182003" y="6791243"/>
                  <a:pt x="10087600" y="6802565"/>
                  <a:pt x="10022026" y="6757762"/>
                </a:cubicBezTo>
                <a:cubicBezTo>
                  <a:pt x="9975094" y="6742036"/>
                  <a:pt x="9890498" y="6761609"/>
                  <a:pt x="9882203" y="6723651"/>
                </a:cubicBezTo>
                <a:cubicBezTo>
                  <a:pt x="9854598" y="6741435"/>
                  <a:pt x="9842217" y="6703212"/>
                  <a:pt x="9818566" y="6696063"/>
                </a:cubicBezTo>
                <a:cubicBezTo>
                  <a:pt x="9795728" y="6706492"/>
                  <a:pt x="9788960" y="6693053"/>
                  <a:pt x="9771904" y="6687476"/>
                </a:cubicBezTo>
                <a:cubicBezTo>
                  <a:pt x="9761819" y="6694575"/>
                  <a:pt x="9746945" y="6691639"/>
                  <a:pt x="9744274" y="6680895"/>
                </a:cubicBezTo>
                <a:cubicBezTo>
                  <a:pt x="9757100" y="6659288"/>
                  <a:pt x="9702280" y="6661999"/>
                  <a:pt x="9702272" y="6645623"/>
                </a:cubicBezTo>
                <a:cubicBezTo>
                  <a:pt x="9672878" y="6637308"/>
                  <a:pt x="9536850" y="6635434"/>
                  <a:pt x="9520815" y="6606549"/>
                </a:cubicBezTo>
                <a:cubicBezTo>
                  <a:pt x="9462694" y="6584419"/>
                  <a:pt x="9364629" y="6609780"/>
                  <a:pt x="9338854" y="6604752"/>
                </a:cubicBezTo>
                <a:cubicBezTo>
                  <a:pt x="9301826" y="6646470"/>
                  <a:pt x="9206253" y="6504340"/>
                  <a:pt x="9096712" y="6483405"/>
                </a:cubicBezTo>
                <a:cubicBezTo>
                  <a:pt x="9080776" y="6485371"/>
                  <a:pt x="9072854" y="6483990"/>
                  <a:pt x="9071445" y="6472839"/>
                </a:cubicBezTo>
                <a:cubicBezTo>
                  <a:pt x="9037733" y="6465416"/>
                  <a:pt x="9013244" y="6434113"/>
                  <a:pt x="8985766" y="6442932"/>
                </a:cubicBezTo>
                <a:cubicBezTo>
                  <a:pt x="8957782" y="6428350"/>
                  <a:pt x="8922645" y="6396528"/>
                  <a:pt x="8903538" y="6385345"/>
                </a:cubicBezTo>
                <a:lnTo>
                  <a:pt x="8874169" y="6368574"/>
                </a:lnTo>
                <a:lnTo>
                  <a:pt x="8861902" y="6365959"/>
                </a:lnTo>
                <a:lnTo>
                  <a:pt x="8853873" y="6369328"/>
                </a:lnTo>
                <a:lnTo>
                  <a:pt x="8834271" y="6361166"/>
                </a:lnTo>
                <a:cubicBezTo>
                  <a:pt x="8817275" y="6357159"/>
                  <a:pt x="8768811" y="6350946"/>
                  <a:pt x="8751898" y="6345286"/>
                </a:cubicBezTo>
                <a:cubicBezTo>
                  <a:pt x="8748776" y="6336482"/>
                  <a:pt x="8742014" y="6330840"/>
                  <a:pt x="8732794" y="6327212"/>
                </a:cubicBezTo>
                <a:lnTo>
                  <a:pt x="8711457" y="6323423"/>
                </a:lnTo>
                <a:lnTo>
                  <a:pt x="8698945" y="6311035"/>
                </a:lnTo>
                <a:cubicBezTo>
                  <a:pt x="8693307" y="6308234"/>
                  <a:pt x="8686288" y="6307695"/>
                  <a:pt x="8676966" y="6311045"/>
                </a:cubicBezTo>
                <a:cubicBezTo>
                  <a:pt x="8659160" y="6306470"/>
                  <a:pt x="8609036" y="6288869"/>
                  <a:pt x="8592109" y="6283578"/>
                </a:cubicBezTo>
                <a:lnTo>
                  <a:pt x="8575406" y="6279301"/>
                </a:lnTo>
                <a:lnTo>
                  <a:pt x="8567743" y="6271333"/>
                </a:lnTo>
                <a:cubicBezTo>
                  <a:pt x="8560971" y="6265479"/>
                  <a:pt x="8553359" y="6261637"/>
                  <a:pt x="8544105" y="6262067"/>
                </a:cubicBezTo>
                <a:lnTo>
                  <a:pt x="8534981" y="6264544"/>
                </a:lnTo>
                <a:cubicBezTo>
                  <a:pt x="8534770" y="6263238"/>
                  <a:pt x="8534558" y="6261934"/>
                  <a:pt x="8534347" y="6260628"/>
                </a:cubicBezTo>
                <a:cubicBezTo>
                  <a:pt x="8534165" y="6254552"/>
                  <a:pt x="8531548" y="6248727"/>
                  <a:pt x="8502329" y="6245007"/>
                </a:cubicBezTo>
                <a:cubicBezTo>
                  <a:pt x="8484064" y="6230757"/>
                  <a:pt x="8460296" y="6219075"/>
                  <a:pt x="8433327" y="6211089"/>
                </a:cubicBezTo>
                <a:cubicBezTo>
                  <a:pt x="8427709" y="6216009"/>
                  <a:pt x="8420390" y="6205541"/>
                  <a:pt x="8415974" y="6202794"/>
                </a:cubicBezTo>
                <a:cubicBezTo>
                  <a:pt x="8414286" y="6206457"/>
                  <a:pt x="8402161" y="6205639"/>
                  <a:pt x="8399490" y="6201686"/>
                </a:cubicBezTo>
                <a:cubicBezTo>
                  <a:pt x="8320765" y="6169327"/>
                  <a:pt x="8353074" y="6214472"/>
                  <a:pt x="8311484" y="6182351"/>
                </a:cubicBezTo>
                <a:cubicBezTo>
                  <a:pt x="8303469" y="6179348"/>
                  <a:pt x="8296282" y="6179741"/>
                  <a:pt x="8289612" y="6181576"/>
                </a:cubicBezTo>
                <a:lnTo>
                  <a:pt x="8279273" y="6185905"/>
                </a:lnTo>
                <a:lnTo>
                  <a:pt x="8247464" y="6169167"/>
                </a:lnTo>
                <a:cubicBezTo>
                  <a:pt x="8231409" y="6162506"/>
                  <a:pt x="8214145" y="6156986"/>
                  <a:pt x="8196077" y="6152768"/>
                </a:cubicBezTo>
                <a:cubicBezTo>
                  <a:pt x="8190058" y="6159824"/>
                  <a:pt x="8178350" y="6146423"/>
                  <a:pt x="8172107" y="6143116"/>
                </a:cubicBezTo>
                <a:cubicBezTo>
                  <a:pt x="8170795" y="6148161"/>
                  <a:pt x="8155185" y="6148083"/>
                  <a:pt x="8150882" y="6143014"/>
                </a:cubicBezTo>
                <a:cubicBezTo>
                  <a:pt x="8043325" y="6106278"/>
                  <a:pt x="8094757" y="6164012"/>
                  <a:pt x="8034498" y="6124492"/>
                </a:cubicBezTo>
                <a:cubicBezTo>
                  <a:pt x="8023614" y="6121142"/>
                  <a:pt x="8014563" y="6122270"/>
                  <a:pt x="8006497" y="6125284"/>
                </a:cubicBezTo>
                <a:lnTo>
                  <a:pt x="7991273" y="6133623"/>
                </a:lnTo>
                <a:lnTo>
                  <a:pt x="7982265" y="6128245"/>
                </a:lnTo>
                <a:cubicBezTo>
                  <a:pt x="7944891" y="6121713"/>
                  <a:pt x="7931226" y="6130583"/>
                  <a:pt x="7912085" y="6116164"/>
                </a:cubicBezTo>
                <a:cubicBezTo>
                  <a:pt x="7878698" y="6108552"/>
                  <a:pt x="7840370" y="6103928"/>
                  <a:pt x="7810187" y="6096690"/>
                </a:cubicBezTo>
                <a:cubicBezTo>
                  <a:pt x="7796246" y="6076752"/>
                  <a:pt x="7753799" y="6081964"/>
                  <a:pt x="7730989" y="6072734"/>
                </a:cubicBezTo>
                <a:cubicBezTo>
                  <a:pt x="7721214" y="6064442"/>
                  <a:pt x="7713300" y="6061979"/>
                  <a:pt x="7700459" y="6067006"/>
                </a:cubicBezTo>
                <a:cubicBezTo>
                  <a:pt x="7655845" y="6027129"/>
                  <a:pt x="7669185" y="6060343"/>
                  <a:pt x="7623221" y="6040209"/>
                </a:cubicBezTo>
                <a:cubicBezTo>
                  <a:pt x="7584174" y="6020582"/>
                  <a:pt x="7538418" y="6004445"/>
                  <a:pt x="7505047" y="5967561"/>
                </a:cubicBezTo>
                <a:cubicBezTo>
                  <a:pt x="7499654" y="5957788"/>
                  <a:pt x="7482081" y="5951500"/>
                  <a:pt x="7465796" y="5953517"/>
                </a:cubicBezTo>
                <a:cubicBezTo>
                  <a:pt x="7462992" y="5953864"/>
                  <a:pt x="7460335" y="5954450"/>
                  <a:pt x="7457905" y="5955255"/>
                </a:cubicBezTo>
                <a:cubicBezTo>
                  <a:pt x="7438909" y="5929939"/>
                  <a:pt x="7419483" y="5937312"/>
                  <a:pt x="7412223" y="5921118"/>
                </a:cubicBezTo>
                <a:cubicBezTo>
                  <a:pt x="7372805" y="5907834"/>
                  <a:pt x="7334821" y="5915363"/>
                  <a:pt x="7327761" y="5901038"/>
                </a:cubicBezTo>
                <a:cubicBezTo>
                  <a:pt x="7306340" y="5897895"/>
                  <a:pt x="7272477" y="5906823"/>
                  <a:pt x="7261184" y="5890673"/>
                </a:cubicBezTo>
                <a:cubicBezTo>
                  <a:pt x="7255248" y="5901086"/>
                  <a:pt x="7239803" y="5877939"/>
                  <a:pt x="7225085" y="5882795"/>
                </a:cubicBezTo>
                <a:cubicBezTo>
                  <a:pt x="7214264" y="5887405"/>
                  <a:pt x="7207054" y="5881458"/>
                  <a:pt x="7197451" y="5879354"/>
                </a:cubicBezTo>
                <a:cubicBezTo>
                  <a:pt x="7183450" y="5882063"/>
                  <a:pt x="7143816" y="5866354"/>
                  <a:pt x="7134462" y="5858264"/>
                </a:cubicBezTo>
                <a:cubicBezTo>
                  <a:pt x="7113779" y="5832126"/>
                  <a:pt x="7050656" y="5838460"/>
                  <a:pt x="7033126" y="5818152"/>
                </a:cubicBezTo>
                <a:cubicBezTo>
                  <a:pt x="7025879" y="5814394"/>
                  <a:pt x="7018444" y="5812123"/>
                  <a:pt x="7010931" y="5810784"/>
                </a:cubicBezTo>
                <a:lnTo>
                  <a:pt x="6965772" y="5809570"/>
                </a:lnTo>
                <a:cubicBezTo>
                  <a:pt x="6958379" y="5809773"/>
                  <a:pt x="6951122" y="5809811"/>
                  <a:pt x="6944112" y="5809138"/>
                </a:cubicBezTo>
                <a:cubicBezTo>
                  <a:pt x="6958919" y="5787231"/>
                  <a:pt x="6886934" y="5799790"/>
                  <a:pt x="6910662" y="5784032"/>
                </a:cubicBezTo>
                <a:cubicBezTo>
                  <a:pt x="6874725" y="5776519"/>
                  <a:pt x="6864413" y="5762624"/>
                  <a:pt x="6827210" y="5751855"/>
                </a:cubicBezTo>
                <a:lnTo>
                  <a:pt x="6687442" y="5719421"/>
                </a:lnTo>
                <a:cubicBezTo>
                  <a:pt x="6635980" y="5699070"/>
                  <a:pt x="6610828" y="5697607"/>
                  <a:pt x="6564352" y="5686060"/>
                </a:cubicBezTo>
                <a:cubicBezTo>
                  <a:pt x="6528033" y="5637185"/>
                  <a:pt x="6494010" y="5648754"/>
                  <a:pt x="6467880" y="5616169"/>
                </a:cubicBezTo>
                <a:cubicBezTo>
                  <a:pt x="6416367" y="5601837"/>
                  <a:pt x="6419822" y="5586932"/>
                  <a:pt x="6362159" y="5586807"/>
                </a:cubicBezTo>
                <a:lnTo>
                  <a:pt x="6310657" y="5553477"/>
                </a:lnTo>
                <a:cubicBezTo>
                  <a:pt x="6299083" y="5546856"/>
                  <a:pt x="6295885" y="5548752"/>
                  <a:pt x="6292713" y="5547078"/>
                </a:cubicBezTo>
                <a:lnTo>
                  <a:pt x="6291623" y="5543429"/>
                </a:lnTo>
                <a:lnTo>
                  <a:pt x="6281704" y="5538282"/>
                </a:lnTo>
                <a:lnTo>
                  <a:pt x="6264107" y="5526263"/>
                </a:lnTo>
                <a:lnTo>
                  <a:pt x="6258989" y="5525777"/>
                </a:lnTo>
                <a:lnTo>
                  <a:pt x="6229603" y="5510395"/>
                </a:lnTo>
                <a:lnTo>
                  <a:pt x="6228332" y="5511020"/>
                </a:lnTo>
                <a:cubicBezTo>
                  <a:pt x="6224808" y="5512072"/>
                  <a:pt x="6220944" y="5512187"/>
                  <a:pt x="6216260" y="5510345"/>
                </a:cubicBezTo>
                <a:cubicBezTo>
                  <a:pt x="6210740" y="5525445"/>
                  <a:pt x="6208492" y="5513908"/>
                  <a:pt x="6195167" y="5507142"/>
                </a:cubicBezTo>
                <a:cubicBezTo>
                  <a:pt x="6176634" y="5504447"/>
                  <a:pt x="6121193" y="5496797"/>
                  <a:pt x="6105064" y="5494176"/>
                </a:cubicBezTo>
                <a:lnTo>
                  <a:pt x="6098392" y="5491417"/>
                </a:lnTo>
                <a:lnTo>
                  <a:pt x="6098057" y="5491548"/>
                </a:lnTo>
                <a:cubicBezTo>
                  <a:pt x="6096177" y="5491345"/>
                  <a:pt x="6093821" y="5490586"/>
                  <a:pt x="6090617" y="5489007"/>
                </a:cubicBezTo>
                <a:lnTo>
                  <a:pt x="6086227" y="5486388"/>
                </a:lnTo>
                <a:lnTo>
                  <a:pt x="6073282" y="5481036"/>
                </a:lnTo>
                <a:lnTo>
                  <a:pt x="6067488" y="5480426"/>
                </a:lnTo>
                <a:cubicBezTo>
                  <a:pt x="6040063" y="5480093"/>
                  <a:pt x="5951728" y="5481604"/>
                  <a:pt x="5908730" y="5479037"/>
                </a:cubicBezTo>
                <a:cubicBezTo>
                  <a:pt x="5872265" y="5473380"/>
                  <a:pt x="5839094" y="5474990"/>
                  <a:pt x="5809501" y="5465027"/>
                </a:cubicBezTo>
                <a:cubicBezTo>
                  <a:pt x="5795691" y="5468278"/>
                  <a:pt x="5783378" y="5468468"/>
                  <a:pt x="5773910" y="5458581"/>
                </a:cubicBezTo>
                <a:cubicBezTo>
                  <a:pt x="5739320" y="5455590"/>
                  <a:pt x="5728309" y="5465623"/>
                  <a:pt x="5708984" y="5453146"/>
                </a:cubicBezTo>
                <a:cubicBezTo>
                  <a:pt x="5685394" y="5468413"/>
                  <a:pt x="5685992" y="5461186"/>
                  <a:pt x="5678327" y="5454412"/>
                </a:cubicBezTo>
                <a:lnTo>
                  <a:pt x="5677140" y="5453823"/>
                </a:lnTo>
                <a:lnTo>
                  <a:pt x="5673887" y="5456023"/>
                </a:lnTo>
                <a:lnTo>
                  <a:pt x="5668198" y="5456346"/>
                </a:lnTo>
                <a:lnTo>
                  <a:pt x="5653664" y="5453106"/>
                </a:lnTo>
                <a:lnTo>
                  <a:pt x="5648366" y="5451209"/>
                </a:lnTo>
                <a:cubicBezTo>
                  <a:pt x="5644655" y="5450154"/>
                  <a:pt x="5642109" y="5449779"/>
                  <a:pt x="5640260" y="5449878"/>
                </a:cubicBezTo>
                <a:lnTo>
                  <a:pt x="5640006" y="5450061"/>
                </a:lnTo>
                <a:lnTo>
                  <a:pt x="5632515" y="5448391"/>
                </a:lnTo>
                <a:cubicBezTo>
                  <a:pt x="5619998" y="5445077"/>
                  <a:pt x="5607933" y="5441385"/>
                  <a:pt x="5596539" y="5437486"/>
                </a:cubicBezTo>
                <a:cubicBezTo>
                  <a:pt x="5583544" y="5447920"/>
                  <a:pt x="5543214" y="5426318"/>
                  <a:pt x="5542416" y="5449938"/>
                </a:cubicBezTo>
                <a:cubicBezTo>
                  <a:pt x="5526882" y="5445355"/>
                  <a:pt x="5519529" y="5434267"/>
                  <a:pt x="5521246" y="5450133"/>
                </a:cubicBezTo>
                <a:cubicBezTo>
                  <a:pt x="5516029" y="5449054"/>
                  <a:pt x="5512471" y="5449786"/>
                  <a:pt x="5509658" y="5451392"/>
                </a:cubicBezTo>
                <a:lnTo>
                  <a:pt x="5508753" y="5452216"/>
                </a:lnTo>
                <a:lnTo>
                  <a:pt x="5469291" y="5441993"/>
                </a:lnTo>
                <a:lnTo>
                  <a:pt x="5447375" y="5432879"/>
                </a:lnTo>
                <a:lnTo>
                  <a:pt x="5435760" y="5429360"/>
                </a:lnTo>
                <a:lnTo>
                  <a:pt x="5433081" y="5425914"/>
                </a:lnTo>
                <a:cubicBezTo>
                  <a:pt x="5429853" y="5423556"/>
                  <a:pt x="5424794" y="5421926"/>
                  <a:pt x="5415630" y="5421963"/>
                </a:cubicBezTo>
                <a:lnTo>
                  <a:pt x="5413399" y="5422434"/>
                </a:lnTo>
                <a:lnTo>
                  <a:pt x="5399853" y="5415736"/>
                </a:lnTo>
                <a:cubicBezTo>
                  <a:pt x="5395637" y="5412982"/>
                  <a:pt x="5392091" y="5409780"/>
                  <a:pt x="5389520" y="5405967"/>
                </a:cubicBezTo>
                <a:cubicBezTo>
                  <a:pt x="5335580" y="5415065"/>
                  <a:pt x="5292600" y="5391357"/>
                  <a:pt x="5237937" y="5385377"/>
                </a:cubicBezTo>
                <a:cubicBezTo>
                  <a:pt x="5207993" y="5376752"/>
                  <a:pt x="5126456" y="5381084"/>
                  <a:pt x="5119496" y="5352643"/>
                </a:cubicBezTo>
                <a:cubicBezTo>
                  <a:pt x="5080107" y="5344358"/>
                  <a:pt x="5054089" y="5342197"/>
                  <a:pt x="5001601" y="5335667"/>
                </a:cubicBezTo>
                <a:cubicBezTo>
                  <a:pt x="4950440" y="5305462"/>
                  <a:pt x="4862311" y="5312335"/>
                  <a:pt x="4801046" y="5292281"/>
                </a:cubicBezTo>
                <a:cubicBezTo>
                  <a:pt x="4760767" y="5309390"/>
                  <a:pt x="4784753" y="5291346"/>
                  <a:pt x="4747748" y="5289636"/>
                </a:cubicBezTo>
                <a:cubicBezTo>
                  <a:pt x="4762748" y="5270206"/>
                  <a:pt x="4701198" y="5294183"/>
                  <a:pt x="4705062" y="5270079"/>
                </a:cubicBezTo>
                <a:cubicBezTo>
                  <a:pt x="4698206" y="5270532"/>
                  <a:pt x="4691442" y="5271728"/>
                  <a:pt x="4684625" y="5273113"/>
                </a:cubicBezTo>
                <a:lnTo>
                  <a:pt x="4681053" y="5273825"/>
                </a:lnTo>
                <a:lnTo>
                  <a:pt x="4667771" y="5272561"/>
                </a:lnTo>
                <a:lnTo>
                  <a:pt x="4662767" y="5277347"/>
                </a:lnTo>
                <a:lnTo>
                  <a:pt x="4641874" y="5279132"/>
                </a:lnTo>
                <a:cubicBezTo>
                  <a:pt x="4634243" y="5279004"/>
                  <a:pt x="4626260" y="5277939"/>
                  <a:pt x="4617779" y="5275371"/>
                </a:cubicBezTo>
                <a:cubicBezTo>
                  <a:pt x="4598555" y="5262359"/>
                  <a:pt x="4562195" y="5268321"/>
                  <a:pt x="4532041" y="5262571"/>
                </a:cubicBezTo>
                <a:lnTo>
                  <a:pt x="4518829" y="5257331"/>
                </a:lnTo>
                <a:lnTo>
                  <a:pt x="4472184" y="5254623"/>
                </a:lnTo>
                <a:cubicBezTo>
                  <a:pt x="4459012" y="5253412"/>
                  <a:pt x="4445463" y="5251669"/>
                  <a:pt x="4431409" y="5248968"/>
                </a:cubicBezTo>
                <a:lnTo>
                  <a:pt x="4405730" y="5242275"/>
                </a:lnTo>
                <a:lnTo>
                  <a:pt x="4398381" y="5243052"/>
                </a:lnTo>
                <a:cubicBezTo>
                  <a:pt x="4386449" y="5240842"/>
                  <a:pt x="4372252" y="5231428"/>
                  <a:pt x="4371649" y="5239888"/>
                </a:cubicBezTo>
                <a:lnTo>
                  <a:pt x="4358886" y="5234795"/>
                </a:lnTo>
                <a:lnTo>
                  <a:pt x="4343991" y="5239146"/>
                </a:lnTo>
                <a:cubicBezTo>
                  <a:pt x="4342160" y="5240427"/>
                  <a:pt x="4340669" y="5241867"/>
                  <a:pt x="4339562" y="5243414"/>
                </a:cubicBezTo>
                <a:lnTo>
                  <a:pt x="4321286" y="5238121"/>
                </a:lnTo>
                <a:lnTo>
                  <a:pt x="4304714" y="5240253"/>
                </a:lnTo>
                <a:lnTo>
                  <a:pt x="4292026" y="5234939"/>
                </a:lnTo>
                <a:lnTo>
                  <a:pt x="4286278" y="5234703"/>
                </a:lnTo>
                <a:lnTo>
                  <a:pt x="4271843" y="5234718"/>
                </a:lnTo>
                <a:cubicBezTo>
                  <a:pt x="4264335" y="5235163"/>
                  <a:pt x="4255896" y="5235803"/>
                  <a:pt x="4246654" y="5235901"/>
                </a:cubicBezTo>
                <a:lnTo>
                  <a:pt x="4239016" y="5235376"/>
                </a:lnTo>
                <a:lnTo>
                  <a:pt x="4220827" y="5240574"/>
                </a:lnTo>
                <a:cubicBezTo>
                  <a:pt x="4207542" y="5244578"/>
                  <a:pt x="4197250" y="5247055"/>
                  <a:pt x="4187718" y="5242092"/>
                </a:cubicBezTo>
                <a:cubicBezTo>
                  <a:pt x="4168223" y="5246878"/>
                  <a:pt x="4150621" y="5266466"/>
                  <a:pt x="4126557" y="5256449"/>
                </a:cubicBezTo>
                <a:cubicBezTo>
                  <a:pt x="4131887" y="5267539"/>
                  <a:pt x="4097973" y="5252921"/>
                  <a:pt x="4091247" y="5262278"/>
                </a:cubicBezTo>
                <a:cubicBezTo>
                  <a:pt x="4087295" y="5270061"/>
                  <a:pt x="4076085" y="5267439"/>
                  <a:pt x="4066683" y="5268982"/>
                </a:cubicBezTo>
                <a:cubicBezTo>
                  <a:pt x="4058472" y="5276231"/>
                  <a:pt x="4012988" y="5276524"/>
                  <a:pt x="3998089" y="5272801"/>
                </a:cubicBezTo>
                <a:cubicBezTo>
                  <a:pt x="3957293" y="5257428"/>
                  <a:pt x="3914679" y="5285025"/>
                  <a:pt x="3881853" y="5273593"/>
                </a:cubicBezTo>
                <a:cubicBezTo>
                  <a:pt x="3872698" y="5272881"/>
                  <a:pt x="3864806" y="5273518"/>
                  <a:pt x="3857744" y="5274992"/>
                </a:cubicBezTo>
                <a:lnTo>
                  <a:pt x="3839551" y="5281090"/>
                </a:lnTo>
                <a:lnTo>
                  <a:pt x="3837537" y="5286771"/>
                </a:lnTo>
                <a:lnTo>
                  <a:pt x="3824683" y="5288326"/>
                </a:lnTo>
                <a:lnTo>
                  <a:pt x="3821794" y="5289763"/>
                </a:lnTo>
                <a:cubicBezTo>
                  <a:pt x="3816288" y="5292529"/>
                  <a:pt x="3810733" y="5295104"/>
                  <a:pt x="3804690" y="5296977"/>
                </a:cubicBezTo>
                <a:cubicBezTo>
                  <a:pt x="3795266" y="5272832"/>
                  <a:pt x="3751743" y="5308922"/>
                  <a:pt x="3755041" y="5286973"/>
                </a:cubicBezTo>
                <a:cubicBezTo>
                  <a:pt x="3720203" y="5293060"/>
                  <a:pt x="3732482" y="5270571"/>
                  <a:pt x="3704762" y="5295563"/>
                </a:cubicBezTo>
                <a:cubicBezTo>
                  <a:pt x="3637817" y="5288966"/>
                  <a:pt x="3560727" y="5314057"/>
                  <a:pt x="3497584" y="5295519"/>
                </a:cubicBezTo>
                <a:cubicBezTo>
                  <a:pt x="3511130" y="5304942"/>
                  <a:pt x="3477973" y="5318025"/>
                  <a:pt x="3458496" y="5316179"/>
                </a:cubicBezTo>
                <a:cubicBezTo>
                  <a:pt x="3417933" y="5316399"/>
                  <a:pt x="3316199" y="5298099"/>
                  <a:pt x="3254204" y="5296839"/>
                </a:cubicBezTo>
                <a:cubicBezTo>
                  <a:pt x="3200880" y="5302485"/>
                  <a:pt x="3229929" y="5295584"/>
                  <a:pt x="3185377" y="5315679"/>
                </a:cubicBezTo>
                <a:cubicBezTo>
                  <a:pt x="3180970" y="5312524"/>
                  <a:pt x="3144223" y="5310167"/>
                  <a:pt x="3138878" y="5308383"/>
                </a:cubicBezTo>
                <a:lnTo>
                  <a:pt x="3101673" y="5301204"/>
                </a:lnTo>
                <a:lnTo>
                  <a:pt x="3071638" y="5298594"/>
                </a:lnTo>
                <a:cubicBezTo>
                  <a:pt x="3063259" y="5300547"/>
                  <a:pt x="3057747" y="5300029"/>
                  <a:pt x="3053518" y="5298419"/>
                </a:cubicBezTo>
                <a:lnTo>
                  <a:pt x="3049209" y="5295645"/>
                </a:lnTo>
                <a:lnTo>
                  <a:pt x="3011678" y="5290430"/>
                </a:lnTo>
                <a:lnTo>
                  <a:pt x="3007273" y="5291804"/>
                </a:lnTo>
                <a:lnTo>
                  <a:pt x="2969616" y="5289775"/>
                </a:lnTo>
                <a:cubicBezTo>
                  <a:pt x="2967901" y="5291919"/>
                  <a:pt x="2965033" y="5293372"/>
                  <a:pt x="2959671" y="5293419"/>
                </a:cubicBezTo>
                <a:cubicBezTo>
                  <a:pt x="2969778" y="5308421"/>
                  <a:pt x="2957077" y="5299224"/>
                  <a:pt x="2940370" y="5298037"/>
                </a:cubicBezTo>
                <a:cubicBezTo>
                  <a:pt x="2952343" y="5321071"/>
                  <a:pt x="2903756" y="5308593"/>
                  <a:pt x="2897455" y="5321415"/>
                </a:cubicBezTo>
                <a:cubicBezTo>
                  <a:pt x="2884914" y="5320025"/>
                  <a:pt x="2871868" y="5318973"/>
                  <a:pt x="2858612" y="5318386"/>
                </a:cubicBezTo>
                <a:lnTo>
                  <a:pt x="2850847" y="5318336"/>
                </a:lnTo>
                <a:cubicBezTo>
                  <a:pt x="2850802" y="5318412"/>
                  <a:pt x="2850758" y="5318489"/>
                  <a:pt x="2850713" y="5318566"/>
                </a:cubicBezTo>
                <a:cubicBezTo>
                  <a:pt x="2849071" y="5319049"/>
                  <a:pt x="2846535" y="5319218"/>
                  <a:pt x="2842565" y="5318974"/>
                </a:cubicBezTo>
                <a:lnTo>
                  <a:pt x="2836689" y="5318244"/>
                </a:lnTo>
                <a:lnTo>
                  <a:pt x="2821624" y="5318147"/>
                </a:lnTo>
                <a:lnTo>
                  <a:pt x="2816581" y="5319651"/>
                </a:lnTo>
                <a:lnTo>
                  <a:pt x="2814783" y="5322463"/>
                </a:lnTo>
                <a:lnTo>
                  <a:pt x="2813379" y="5322140"/>
                </a:lnTo>
                <a:cubicBezTo>
                  <a:pt x="2802709" y="5317184"/>
                  <a:pt x="2799370" y="5310064"/>
                  <a:pt x="2785957" y="5329779"/>
                </a:cubicBezTo>
                <a:cubicBezTo>
                  <a:pt x="2761532" y="5321742"/>
                  <a:pt x="2756836" y="5333761"/>
                  <a:pt x="2723518" y="5338101"/>
                </a:cubicBezTo>
                <a:cubicBezTo>
                  <a:pt x="2709522" y="5330511"/>
                  <a:pt x="2698336" y="5333270"/>
                  <a:pt x="2687427" y="5339308"/>
                </a:cubicBezTo>
                <a:cubicBezTo>
                  <a:pt x="2654941" y="5335853"/>
                  <a:pt x="2625399" y="5344352"/>
                  <a:pt x="2588930" y="5346504"/>
                </a:cubicBezTo>
                <a:cubicBezTo>
                  <a:pt x="2549402" y="5336705"/>
                  <a:pt x="2529317" y="5354466"/>
                  <a:pt x="2490342" y="5356688"/>
                </a:cubicBezTo>
                <a:cubicBezTo>
                  <a:pt x="2456446" y="5339697"/>
                  <a:pt x="2462590" y="5371614"/>
                  <a:pt x="2442656" y="5378373"/>
                </a:cubicBezTo>
                <a:lnTo>
                  <a:pt x="2437016" y="5378997"/>
                </a:lnTo>
                <a:lnTo>
                  <a:pt x="2422272" y="5376524"/>
                </a:lnTo>
                <a:lnTo>
                  <a:pt x="2416836" y="5374904"/>
                </a:lnTo>
                <a:cubicBezTo>
                  <a:pt x="2413051" y="5374047"/>
                  <a:pt x="2410484" y="5373805"/>
                  <a:pt x="2408651" y="5374002"/>
                </a:cubicBezTo>
                <a:lnTo>
                  <a:pt x="2408415" y="5374199"/>
                </a:lnTo>
                <a:lnTo>
                  <a:pt x="2400815" y="5372924"/>
                </a:lnTo>
                <a:cubicBezTo>
                  <a:pt x="2388069" y="5370271"/>
                  <a:pt x="2375744" y="5367214"/>
                  <a:pt x="2364067" y="5363916"/>
                </a:cubicBezTo>
                <a:cubicBezTo>
                  <a:pt x="2352019" y="5375037"/>
                  <a:pt x="2310029" y="5355562"/>
                  <a:pt x="2311247" y="5379223"/>
                </a:cubicBezTo>
                <a:cubicBezTo>
                  <a:pt x="2295391" y="5375459"/>
                  <a:pt x="2287126" y="5364760"/>
                  <a:pt x="2290188" y="5380535"/>
                </a:cubicBezTo>
                <a:cubicBezTo>
                  <a:pt x="2284902" y="5379730"/>
                  <a:pt x="2281422" y="5380650"/>
                  <a:pt x="2278760" y="5382406"/>
                </a:cubicBezTo>
                <a:lnTo>
                  <a:pt x="2277929" y="5383278"/>
                </a:lnTo>
                <a:lnTo>
                  <a:pt x="2242720" y="5374533"/>
                </a:lnTo>
                <a:lnTo>
                  <a:pt x="2237766" y="5375135"/>
                </a:lnTo>
                <a:lnTo>
                  <a:pt x="2215171" y="5367180"/>
                </a:lnTo>
                <a:lnTo>
                  <a:pt x="2203308" y="5364272"/>
                </a:lnTo>
                <a:lnTo>
                  <a:pt x="2200349" y="5360969"/>
                </a:lnTo>
                <a:cubicBezTo>
                  <a:pt x="2196931" y="5358779"/>
                  <a:pt x="2191757" y="5357418"/>
                  <a:pt x="2182639" y="5357939"/>
                </a:cubicBezTo>
                <a:lnTo>
                  <a:pt x="2180456" y="5358525"/>
                </a:lnTo>
                <a:lnTo>
                  <a:pt x="2166399" y="5352543"/>
                </a:lnTo>
                <a:cubicBezTo>
                  <a:pt x="2161969" y="5350011"/>
                  <a:pt x="2158166" y="5346997"/>
                  <a:pt x="2155279" y="5343320"/>
                </a:cubicBezTo>
                <a:cubicBezTo>
                  <a:pt x="2102354" y="5355262"/>
                  <a:pt x="2057543" y="5333823"/>
                  <a:pt x="2002613" y="5330726"/>
                </a:cubicBezTo>
                <a:cubicBezTo>
                  <a:pt x="1942330" y="5319731"/>
                  <a:pt x="1861746" y="5297679"/>
                  <a:pt x="1821825" y="5291472"/>
                </a:cubicBezTo>
                <a:cubicBezTo>
                  <a:pt x="1803546" y="5286648"/>
                  <a:pt x="1711733" y="5282438"/>
                  <a:pt x="1720721" y="5293484"/>
                </a:cubicBezTo>
                <a:cubicBezTo>
                  <a:pt x="1667212" y="5265981"/>
                  <a:pt x="1633016" y="5281032"/>
                  <a:pt x="1570313" y="5264210"/>
                </a:cubicBezTo>
                <a:cubicBezTo>
                  <a:pt x="1531674" y="5283444"/>
                  <a:pt x="1543422" y="5260603"/>
                  <a:pt x="1506438" y="5260847"/>
                </a:cubicBezTo>
                <a:cubicBezTo>
                  <a:pt x="1485083" y="5258087"/>
                  <a:pt x="1471128" y="5249703"/>
                  <a:pt x="1459837" y="5247653"/>
                </a:cubicBezTo>
                <a:lnTo>
                  <a:pt x="1438689" y="5248553"/>
                </a:lnTo>
                <a:lnTo>
                  <a:pt x="1425361" y="5247991"/>
                </a:lnTo>
                <a:lnTo>
                  <a:pt x="1420783" y="5253040"/>
                </a:lnTo>
                <a:lnTo>
                  <a:pt x="1400135" y="5255927"/>
                </a:lnTo>
                <a:cubicBezTo>
                  <a:pt x="1373565" y="5253054"/>
                  <a:pt x="1296003" y="5240364"/>
                  <a:pt x="1261360" y="5235803"/>
                </a:cubicBezTo>
                <a:cubicBezTo>
                  <a:pt x="1248435" y="5229929"/>
                  <a:pt x="1203652" y="5223011"/>
                  <a:pt x="1192275" y="5228564"/>
                </a:cubicBezTo>
                <a:cubicBezTo>
                  <a:pt x="1182340" y="5228536"/>
                  <a:pt x="1172533" y="5224286"/>
                  <a:pt x="1165093" y="5231015"/>
                </a:cubicBezTo>
                <a:cubicBezTo>
                  <a:pt x="1154213" y="5238795"/>
                  <a:pt x="1127605" y="5219618"/>
                  <a:pt x="1127765" y="5230940"/>
                </a:cubicBezTo>
                <a:cubicBezTo>
                  <a:pt x="1108724" y="5217668"/>
                  <a:pt x="1082488" y="5233396"/>
                  <a:pt x="1061159" y="5234834"/>
                </a:cubicBezTo>
                <a:cubicBezTo>
                  <a:pt x="1046983" y="5222442"/>
                  <a:pt x="1016217" y="5237680"/>
                  <a:pt x="972937" y="5233065"/>
                </a:cubicBezTo>
                <a:cubicBezTo>
                  <a:pt x="939888" y="5228513"/>
                  <a:pt x="905779" y="5219380"/>
                  <a:pt x="862867" y="5207522"/>
                </a:cubicBezTo>
                <a:cubicBezTo>
                  <a:pt x="812436" y="5178795"/>
                  <a:pt x="761812" y="5172745"/>
                  <a:pt x="715464" y="5161912"/>
                </a:cubicBezTo>
                <a:cubicBezTo>
                  <a:pt x="662499" y="5152035"/>
                  <a:pt x="692593" y="5181401"/>
                  <a:pt x="630248" y="5152128"/>
                </a:cubicBezTo>
                <a:cubicBezTo>
                  <a:pt x="621180" y="5159682"/>
                  <a:pt x="612603" y="5158955"/>
                  <a:pt x="599181" y="5152969"/>
                </a:cubicBezTo>
                <a:cubicBezTo>
                  <a:pt x="573307" y="5148806"/>
                  <a:pt x="570686" y="5170495"/>
                  <a:pt x="547181" y="5154111"/>
                </a:cubicBezTo>
                <a:cubicBezTo>
                  <a:pt x="549410" y="5166246"/>
                  <a:pt x="496844" y="5152022"/>
                  <a:pt x="506290" y="5165583"/>
                </a:cubicBezTo>
                <a:cubicBezTo>
                  <a:pt x="485788" y="5162904"/>
                  <a:pt x="440249" y="5140832"/>
                  <a:pt x="424170" y="5138037"/>
                </a:cubicBezTo>
                <a:close/>
                <a:moveTo>
                  <a:pt x="0" y="1"/>
                </a:moveTo>
                <a:lnTo>
                  <a:pt x="8566207" y="1"/>
                </a:lnTo>
                <a:lnTo>
                  <a:pt x="8580495" y="6325"/>
                </a:lnTo>
                <a:cubicBezTo>
                  <a:pt x="8596450" y="-2564"/>
                  <a:pt x="8595265" y="32752"/>
                  <a:pt x="8623441" y="22251"/>
                </a:cubicBezTo>
                <a:cubicBezTo>
                  <a:pt x="8636141" y="23328"/>
                  <a:pt x="8634367" y="8204"/>
                  <a:pt x="8656693" y="12785"/>
                </a:cubicBezTo>
                <a:cubicBezTo>
                  <a:pt x="8700150" y="13"/>
                  <a:pt x="8728803" y="25903"/>
                  <a:pt x="8760926" y="28552"/>
                </a:cubicBezTo>
                <a:cubicBezTo>
                  <a:pt x="8796379" y="33892"/>
                  <a:pt x="8767843" y="35157"/>
                  <a:pt x="8818432" y="25135"/>
                </a:cubicBezTo>
                <a:cubicBezTo>
                  <a:pt x="8835233" y="31594"/>
                  <a:pt x="8854495" y="41940"/>
                  <a:pt x="8865264" y="49656"/>
                </a:cubicBezTo>
                <a:cubicBezTo>
                  <a:pt x="8857890" y="60263"/>
                  <a:pt x="8895296" y="61476"/>
                  <a:pt x="8883048" y="71429"/>
                </a:cubicBezTo>
                <a:cubicBezTo>
                  <a:pt x="8889978" y="84293"/>
                  <a:pt x="8901886" y="68582"/>
                  <a:pt x="8909255" y="80078"/>
                </a:cubicBezTo>
                <a:cubicBezTo>
                  <a:pt x="8919916" y="81887"/>
                  <a:pt x="8934174" y="78230"/>
                  <a:pt x="8947015" y="82283"/>
                </a:cubicBezTo>
                <a:cubicBezTo>
                  <a:pt x="8966581" y="79993"/>
                  <a:pt x="8965299" y="92691"/>
                  <a:pt x="8986296" y="104392"/>
                </a:cubicBezTo>
                <a:cubicBezTo>
                  <a:pt x="8998619" y="100189"/>
                  <a:pt x="9005185" y="105378"/>
                  <a:pt x="9010342" y="113680"/>
                </a:cubicBezTo>
                <a:cubicBezTo>
                  <a:pt x="9033677" y="117644"/>
                  <a:pt x="9050566" y="132521"/>
                  <a:pt x="9074515" y="142811"/>
                </a:cubicBezTo>
                <a:cubicBezTo>
                  <a:pt x="9104989" y="142213"/>
                  <a:pt x="9112015" y="163935"/>
                  <a:pt x="9137640" y="174857"/>
                </a:cubicBezTo>
                <a:cubicBezTo>
                  <a:pt x="9156929" y="185799"/>
                  <a:pt x="9176414" y="202560"/>
                  <a:pt x="9190250" y="208462"/>
                </a:cubicBezTo>
                <a:lnTo>
                  <a:pt x="9220655" y="210269"/>
                </a:lnTo>
                <a:cubicBezTo>
                  <a:pt x="9224695" y="223750"/>
                  <a:pt x="9260439" y="214336"/>
                  <a:pt x="9250811" y="236979"/>
                </a:cubicBezTo>
                <a:cubicBezTo>
                  <a:pt x="9262973" y="236901"/>
                  <a:pt x="9272562" y="228397"/>
                  <a:pt x="9264615" y="242987"/>
                </a:cubicBezTo>
                <a:cubicBezTo>
                  <a:pt x="9268503" y="243398"/>
                  <a:pt x="9270522" y="245072"/>
                  <a:pt x="9271677" y="247371"/>
                </a:cubicBezTo>
                <a:cubicBezTo>
                  <a:pt x="9277419" y="248183"/>
                  <a:pt x="9288867" y="248375"/>
                  <a:pt x="9299065" y="247855"/>
                </a:cubicBezTo>
                <a:lnTo>
                  <a:pt x="9332868" y="244249"/>
                </a:lnTo>
                <a:cubicBezTo>
                  <a:pt x="9336002" y="242898"/>
                  <a:pt x="9340020" y="242743"/>
                  <a:pt x="9346015" y="245298"/>
                </a:cubicBezTo>
                <a:lnTo>
                  <a:pt x="9347277" y="246358"/>
                </a:lnTo>
                <a:lnTo>
                  <a:pt x="9387287" y="236666"/>
                </a:lnTo>
                <a:cubicBezTo>
                  <a:pt x="9391235" y="235211"/>
                  <a:pt x="9412590" y="236679"/>
                  <a:pt x="9415916" y="233766"/>
                </a:cubicBezTo>
                <a:cubicBezTo>
                  <a:pt x="9447394" y="257241"/>
                  <a:pt x="9471660" y="239495"/>
                  <a:pt x="9510093" y="248856"/>
                </a:cubicBezTo>
                <a:cubicBezTo>
                  <a:pt x="9555096" y="251770"/>
                  <a:pt x="9610638" y="251812"/>
                  <a:pt x="9640041" y="254782"/>
                </a:cubicBezTo>
                <a:cubicBezTo>
                  <a:pt x="9694482" y="260083"/>
                  <a:pt x="9729092" y="265495"/>
                  <a:pt x="9762595" y="273598"/>
                </a:cubicBezTo>
                <a:cubicBezTo>
                  <a:pt x="9781666" y="300921"/>
                  <a:pt x="9780748" y="280723"/>
                  <a:pt x="9805759" y="289280"/>
                </a:cubicBezTo>
                <a:cubicBezTo>
                  <a:pt x="9804269" y="266709"/>
                  <a:pt x="9869649" y="320524"/>
                  <a:pt x="9877476" y="296578"/>
                </a:cubicBezTo>
                <a:cubicBezTo>
                  <a:pt x="9881780" y="298894"/>
                  <a:pt x="9885702" y="301892"/>
                  <a:pt x="9889580" y="305081"/>
                </a:cubicBezTo>
                <a:lnTo>
                  <a:pt x="9891616" y="306739"/>
                </a:lnTo>
                <a:lnTo>
                  <a:pt x="9900873" y="309194"/>
                </a:lnTo>
                <a:lnTo>
                  <a:pt x="9902100" y="315114"/>
                </a:lnTo>
                <a:lnTo>
                  <a:pt x="9915042" y="322554"/>
                </a:lnTo>
                <a:cubicBezTo>
                  <a:pt x="9920101" y="324533"/>
                  <a:pt x="9925796" y="325716"/>
                  <a:pt x="9932465" y="325613"/>
                </a:cubicBezTo>
                <a:cubicBezTo>
                  <a:pt x="9956735" y="316194"/>
                  <a:pt x="9986500" y="347179"/>
                  <a:pt x="10016712" y="334288"/>
                </a:cubicBezTo>
                <a:cubicBezTo>
                  <a:pt x="10027669" y="331507"/>
                  <a:pt x="10060637" y="334882"/>
                  <a:pt x="10066292" y="342820"/>
                </a:cubicBezTo>
                <a:cubicBezTo>
                  <a:pt x="10073046" y="345028"/>
                  <a:pt x="10081283" y="343118"/>
                  <a:pt x="10083830" y="351309"/>
                </a:cubicBezTo>
                <a:cubicBezTo>
                  <a:pt x="10088320" y="361292"/>
                  <a:pt x="10113512" y="348705"/>
                  <a:pt x="10109192" y="359635"/>
                </a:cubicBezTo>
                <a:cubicBezTo>
                  <a:pt x="10127052" y="351064"/>
                  <a:pt x="10139009" y="372201"/>
                  <a:pt x="10152949" y="378393"/>
                </a:cubicBezTo>
                <a:cubicBezTo>
                  <a:pt x="10167179" y="369581"/>
                  <a:pt x="10185926" y="377139"/>
                  <a:pt x="10217015" y="382407"/>
                </a:cubicBezTo>
                <a:cubicBezTo>
                  <a:pt x="10232710" y="372150"/>
                  <a:pt x="10234405" y="400236"/>
                  <a:pt x="10263104" y="387329"/>
                </a:cubicBezTo>
                <a:cubicBezTo>
                  <a:pt x="10277138" y="387333"/>
                  <a:pt x="10293605" y="396852"/>
                  <a:pt x="10318870" y="396554"/>
                </a:cubicBezTo>
                <a:cubicBezTo>
                  <a:pt x="10363783" y="380077"/>
                  <a:pt x="10379208" y="385607"/>
                  <a:pt x="10414695" y="385544"/>
                </a:cubicBezTo>
                <a:cubicBezTo>
                  <a:pt x="10454315" y="387894"/>
                  <a:pt x="10422969" y="409565"/>
                  <a:pt x="10476169" y="395241"/>
                </a:cubicBezTo>
                <a:cubicBezTo>
                  <a:pt x="10479514" y="404597"/>
                  <a:pt x="10485606" y="405823"/>
                  <a:pt x="10496942" y="403045"/>
                </a:cubicBezTo>
                <a:cubicBezTo>
                  <a:pt x="10516050" y="404835"/>
                  <a:pt x="10509763" y="426432"/>
                  <a:pt x="10531810" y="415850"/>
                </a:cubicBezTo>
                <a:cubicBezTo>
                  <a:pt x="10525784" y="427103"/>
                  <a:pt x="10566751" y="425153"/>
                  <a:pt x="10555295" y="436163"/>
                </a:cubicBezTo>
                <a:cubicBezTo>
                  <a:pt x="10563894" y="440449"/>
                  <a:pt x="10579000" y="435050"/>
                  <a:pt x="10590465" y="434499"/>
                </a:cubicBezTo>
                <a:lnTo>
                  <a:pt x="10624082" y="432854"/>
                </a:lnTo>
                <a:lnTo>
                  <a:pt x="10650274" y="426692"/>
                </a:lnTo>
                <a:lnTo>
                  <a:pt x="10679600" y="425001"/>
                </a:lnTo>
                <a:cubicBezTo>
                  <a:pt x="10690906" y="436538"/>
                  <a:pt x="10711798" y="418711"/>
                  <a:pt x="10743440" y="420137"/>
                </a:cubicBezTo>
                <a:cubicBezTo>
                  <a:pt x="10755757" y="433383"/>
                  <a:pt x="10764779" y="420940"/>
                  <a:pt x="10788958" y="439490"/>
                </a:cubicBezTo>
                <a:cubicBezTo>
                  <a:pt x="10790141" y="438044"/>
                  <a:pt x="10791575" y="436742"/>
                  <a:pt x="10793215" y="435623"/>
                </a:cubicBezTo>
                <a:cubicBezTo>
                  <a:pt x="10802745" y="429122"/>
                  <a:pt x="10817024" y="430102"/>
                  <a:pt x="10825107" y="437813"/>
                </a:cubicBezTo>
                <a:cubicBezTo>
                  <a:pt x="10864000" y="463233"/>
                  <a:pt x="10894006" y="454973"/>
                  <a:pt x="10928403" y="462494"/>
                </a:cubicBezTo>
                <a:cubicBezTo>
                  <a:pt x="10967490" y="468543"/>
                  <a:pt x="10950288" y="451529"/>
                  <a:pt x="10997825" y="476604"/>
                </a:cubicBezTo>
                <a:cubicBezTo>
                  <a:pt x="11003717" y="468233"/>
                  <a:pt x="11009973" y="468325"/>
                  <a:pt x="11020180" y="473402"/>
                </a:cubicBezTo>
                <a:cubicBezTo>
                  <a:pt x="11039218" y="475682"/>
                  <a:pt x="11039233" y="453416"/>
                  <a:pt x="11057619" y="468313"/>
                </a:cubicBezTo>
                <a:cubicBezTo>
                  <a:pt x="11054960" y="456133"/>
                  <a:pt x="11094137" y="466636"/>
                  <a:pt x="11086145" y="453550"/>
                </a:cubicBezTo>
                <a:cubicBezTo>
                  <a:pt x="11099304" y="443716"/>
                  <a:pt x="11104259" y="462063"/>
                  <a:pt x="11117235" y="453639"/>
                </a:cubicBezTo>
                <a:cubicBezTo>
                  <a:pt x="11129084" y="455268"/>
                  <a:pt x="11142094" y="452520"/>
                  <a:pt x="11157240" y="452736"/>
                </a:cubicBezTo>
                <a:cubicBezTo>
                  <a:pt x="11176367" y="460954"/>
                  <a:pt x="11180975" y="459313"/>
                  <a:pt x="11208113" y="454938"/>
                </a:cubicBezTo>
                <a:cubicBezTo>
                  <a:pt x="11218869" y="462688"/>
                  <a:pt x="11228070" y="459893"/>
                  <a:pt x="11237272" y="453759"/>
                </a:cubicBezTo>
                <a:cubicBezTo>
                  <a:pt x="11263210" y="457321"/>
                  <a:pt x="11287590" y="448707"/>
                  <a:pt x="11317118" y="446565"/>
                </a:cubicBezTo>
                <a:cubicBezTo>
                  <a:pt x="11348294" y="456600"/>
                  <a:pt x="11365692" y="438539"/>
                  <a:pt x="11397244" y="436328"/>
                </a:cubicBezTo>
                <a:cubicBezTo>
                  <a:pt x="11430655" y="434974"/>
                  <a:pt x="11419244" y="410859"/>
                  <a:pt x="11445551" y="413161"/>
                </a:cubicBezTo>
                <a:cubicBezTo>
                  <a:pt x="11487482" y="431762"/>
                  <a:pt x="11445376" y="398242"/>
                  <a:pt x="11511323" y="406594"/>
                </a:cubicBezTo>
                <a:cubicBezTo>
                  <a:pt x="11536725" y="407483"/>
                  <a:pt x="11575643" y="413680"/>
                  <a:pt x="11597961" y="418494"/>
                </a:cubicBezTo>
                <a:cubicBezTo>
                  <a:pt x="11639085" y="409038"/>
                  <a:pt x="11615701" y="437546"/>
                  <a:pt x="11645230" y="435478"/>
                </a:cubicBezTo>
                <a:cubicBezTo>
                  <a:pt x="11669338" y="423894"/>
                  <a:pt x="11677700" y="434234"/>
                  <a:pt x="11705300" y="426891"/>
                </a:cubicBezTo>
                <a:cubicBezTo>
                  <a:pt x="11713932" y="447476"/>
                  <a:pt x="11731056" y="425554"/>
                  <a:pt x="11741537" y="431597"/>
                </a:cubicBezTo>
                <a:cubicBezTo>
                  <a:pt x="11759214" y="408416"/>
                  <a:pt x="11789606" y="440304"/>
                  <a:pt x="11807360" y="440354"/>
                </a:cubicBezTo>
                <a:cubicBezTo>
                  <a:pt x="11837349" y="436802"/>
                  <a:pt x="11863234" y="427342"/>
                  <a:pt x="11879039" y="451064"/>
                </a:cubicBezTo>
                <a:cubicBezTo>
                  <a:pt x="11900042" y="450060"/>
                  <a:pt x="11907251" y="444749"/>
                  <a:pt x="11926320" y="448453"/>
                </a:cubicBezTo>
                <a:cubicBezTo>
                  <a:pt x="11947469" y="458311"/>
                  <a:pt x="11989353" y="463338"/>
                  <a:pt x="12007572" y="469756"/>
                </a:cubicBezTo>
                <a:cubicBezTo>
                  <a:pt x="12033154" y="476583"/>
                  <a:pt x="12062750" y="486163"/>
                  <a:pt x="12079811" y="489415"/>
                </a:cubicBezTo>
                <a:cubicBezTo>
                  <a:pt x="12083484" y="497368"/>
                  <a:pt x="12087992" y="497010"/>
                  <a:pt x="12095813" y="492801"/>
                </a:cubicBezTo>
                <a:cubicBezTo>
                  <a:pt x="12119374" y="491449"/>
                  <a:pt x="12146391" y="502966"/>
                  <a:pt x="12171404" y="515934"/>
                </a:cubicBezTo>
                <a:lnTo>
                  <a:pt x="12191999" y="527050"/>
                </a:lnTo>
                <a:lnTo>
                  <a:pt x="12191999" y="6858001"/>
                </a:lnTo>
                <a:lnTo>
                  <a:pt x="0" y="6858001"/>
                </a:lnTo>
                <a:close/>
                <a:moveTo>
                  <a:pt x="8566205" y="0"/>
                </a:moveTo>
                <a:lnTo>
                  <a:pt x="12192000" y="0"/>
                </a:lnTo>
                <a:lnTo>
                  <a:pt x="12192000" y="527050"/>
                </a:lnTo>
                <a:lnTo>
                  <a:pt x="12191999" y="527050"/>
                </a:lnTo>
                <a:lnTo>
                  <a:pt x="12191999" y="1"/>
                </a:lnTo>
                <a:lnTo>
                  <a:pt x="8566207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15166-1F73-6CFA-723B-62A398EA8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482" y="5886450"/>
            <a:ext cx="6989548" cy="752889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r-HR" sz="1200" dirty="0"/>
              <a:t>The basics of</a:t>
            </a:r>
            <a:br>
              <a:rPr lang="hr-HR" sz="2000" dirty="0"/>
            </a:br>
            <a:r>
              <a:rPr lang="hr-HR" sz="2000" dirty="0"/>
              <a:t>Memory management in C-like languages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1A14A-1028-D5C4-E1F1-81EB27032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482" y="5403849"/>
            <a:ext cx="5553331" cy="482599"/>
          </a:xfrm>
        </p:spPr>
        <p:txBody>
          <a:bodyPr anchor="b">
            <a:normAutofit/>
          </a:bodyPr>
          <a:lstStyle/>
          <a:p>
            <a:pPr algn="l"/>
            <a:r>
              <a:rPr lang="hr-HR" sz="1800" dirty="0">
                <a:solidFill>
                  <a:schemeClr val="bg1">
                    <a:lumMod val="75000"/>
                  </a:schemeClr>
                </a:solidFill>
              </a:rPr>
              <a:t>Dominik Despot, 1RP3, UC Algebra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E05AF5F-E663-01C5-D719-9F731F2ED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C915-EE16-0A46-8F11-E3F4BFD8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61" y="609601"/>
            <a:ext cx="9978883" cy="1216024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EFFICIENCY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7D575-E99B-B5C8-CC5B-37B43C788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884" y="2198189"/>
            <a:ext cx="2155436" cy="4457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/>
              <a:t>Read this line: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34EEC1-FB45-209C-E170-23FAA7BF73A1}"/>
              </a:ext>
            </a:extLst>
          </p:cNvPr>
          <p:cNvSpPr txBox="1"/>
          <p:nvPr/>
        </p:nvSpPr>
        <p:spPr>
          <a:xfrm>
            <a:off x="872161" y="2643907"/>
            <a:ext cx="9978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/>
              <a:t>May hereby a student by the name of John of this fine establishment be so kind as to pick up the spherical object intended for use as an outdoor playing object for a variety of sports, some of which include football, basketball...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9EB0515-4B26-98BE-F6DF-AD51AA1EF825}"/>
              </a:ext>
            </a:extLst>
          </p:cNvPr>
          <p:cNvSpPr txBox="1">
            <a:spLocks/>
          </p:cNvSpPr>
          <p:nvPr/>
        </p:nvSpPr>
        <p:spPr>
          <a:xfrm>
            <a:off x="4783884" y="4408542"/>
            <a:ext cx="2155436" cy="445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/>
              <a:t>Read this line: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7BF83-C5C0-3DD5-FEE8-7D80F8FAF37A}"/>
              </a:ext>
            </a:extLst>
          </p:cNvPr>
          <p:cNvSpPr txBox="1"/>
          <p:nvPr/>
        </p:nvSpPr>
        <p:spPr>
          <a:xfrm>
            <a:off x="872161" y="4854260"/>
            <a:ext cx="997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Can you please pick up the ball, John?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22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5440670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1C915-EE16-0A46-8F11-E3F4BFD8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760499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The "</a:t>
            </a:r>
            <a:r>
              <a:rPr lang="en-US"/>
              <a:t>HOW</a:t>
            </a:r>
            <a:r>
              <a:rPr lang="en-US" dirty="0"/>
              <a:t>"</a:t>
            </a:r>
          </a:p>
        </p:txBody>
      </p:sp>
      <p:pic>
        <p:nvPicPr>
          <p:cNvPr id="7" name="Content Placeholder 6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6D4C52DD-C270-5ED7-5144-7C4CAB890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r="-2" b="-2"/>
          <a:stretch/>
        </p:blipFill>
        <p:spPr>
          <a:xfrm flipV="1">
            <a:off x="5680897" y="615950"/>
            <a:ext cx="5729387" cy="567054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2758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131D5-3E80-C63D-0E78-4A921719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460" y="1790700"/>
            <a:ext cx="8106770" cy="2010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1. Get rid of redundant code</a:t>
            </a:r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12192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12192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4121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131D5-3E80-C63D-0E78-4A921719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460" y="1790700"/>
            <a:ext cx="8106770" cy="2010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dirty="0"/>
              <a:t>2</a:t>
            </a:r>
            <a:r>
              <a:rPr lang="en-US" dirty="0"/>
              <a:t>. </a:t>
            </a:r>
            <a:r>
              <a:rPr lang="hr-HR" dirty="0"/>
              <a:t>Delete variables after you’re done with them</a:t>
            </a:r>
            <a:endParaRPr lang="en-US" dirty="0"/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12192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12192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6666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131D5-3E80-C63D-0E78-4A921719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460" y="1790700"/>
            <a:ext cx="8106770" cy="2010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dirty="0"/>
              <a:t>3. Write code in functions</a:t>
            </a:r>
            <a:endParaRPr lang="en-US" dirty="0"/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12192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12192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6113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131D5-3E80-C63D-0E78-4A921719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460" y="1790700"/>
            <a:ext cx="8106770" cy="2010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dirty="0"/>
              <a:t>4</a:t>
            </a:r>
            <a:r>
              <a:rPr lang="en-US" dirty="0"/>
              <a:t>. </a:t>
            </a:r>
            <a:r>
              <a:rPr lang="hr-HR" dirty="0"/>
              <a:t>Use pointers, not local variables</a:t>
            </a:r>
            <a:endParaRPr lang="en-US" dirty="0"/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12192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12192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1981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131D5-3E80-C63D-0E78-4A921719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460" y="1790700"/>
            <a:ext cx="8106770" cy="2010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dirty="0"/>
              <a:t>5</a:t>
            </a:r>
            <a:r>
              <a:rPr lang="en-US" dirty="0"/>
              <a:t>. </a:t>
            </a:r>
            <a:r>
              <a:rPr lang="hr-HR" dirty="0"/>
              <a:t>Use the correct data type</a:t>
            </a:r>
            <a:endParaRPr lang="en-US" dirty="0"/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12192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12192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5513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131D5-3E80-C63D-0E78-4A921719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460" y="1790700"/>
            <a:ext cx="8106770" cy="2010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dirty="0"/>
              <a:t>6</a:t>
            </a:r>
            <a:r>
              <a:rPr lang="en-US" dirty="0"/>
              <a:t>. </a:t>
            </a:r>
            <a:r>
              <a:rPr lang="hr-HR" dirty="0"/>
              <a:t>Use the correct array size</a:t>
            </a:r>
            <a:endParaRPr lang="en-US" dirty="0"/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12192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12192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6136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131D5-3E80-C63D-0E78-4A921719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460" y="1790700"/>
            <a:ext cx="8106770" cy="2010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dirty="0"/>
              <a:t>7</a:t>
            </a:r>
            <a:r>
              <a:rPr lang="en-US" dirty="0"/>
              <a:t>. </a:t>
            </a:r>
            <a:r>
              <a:rPr lang="hr-HR" dirty="0"/>
              <a:t>Allocate memory dynamically</a:t>
            </a:r>
            <a:endParaRPr lang="en-US" dirty="0"/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12192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12192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3757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7D575-E99B-B5C8-CC5B-37B43C788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47357"/>
            <a:ext cx="9621448" cy="4107019"/>
          </a:xfrm>
        </p:spPr>
        <p:txBody>
          <a:bodyPr>
            <a:normAutofit/>
          </a:bodyPr>
          <a:lstStyle/>
          <a:p>
            <a:r>
              <a:rPr lang="hr-HR" sz="2400" dirty="0"/>
              <a:t>Display the average of these 3 numbers: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hr-HR" sz="2000" dirty="0"/>
              <a:t>18,20,35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B1B3947-B930-6F28-8761-030D6280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5" y="609600"/>
            <a:ext cx="9621838" cy="1216025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Example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711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182D396-EC2D-4435-A2E7-2BE57CF6A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A4CB988-4FC4-43C9-A77B-2DA3729E8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56047"/>
          </a:xfrm>
          <a:custGeom>
            <a:avLst/>
            <a:gdLst>
              <a:gd name="connsiteX0" fmla="*/ 0 w 12192000"/>
              <a:gd name="connsiteY0" fmla="*/ 0 h 4293216"/>
              <a:gd name="connsiteX1" fmla="*/ 12192000 w 12192000"/>
              <a:gd name="connsiteY1" fmla="*/ 0 h 4293216"/>
              <a:gd name="connsiteX2" fmla="*/ 12192000 w 12192000"/>
              <a:gd name="connsiteY2" fmla="*/ 3185673 h 4293216"/>
              <a:gd name="connsiteX3" fmla="*/ 12143112 w 12192000"/>
              <a:gd name="connsiteY3" fmla="*/ 3193652 h 4293216"/>
              <a:gd name="connsiteX4" fmla="*/ 12094615 w 12192000"/>
              <a:gd name="connsiteY4" fmla="*/ 3199036 h 4293216"/>
              <a:gd name="connsiteX5" fmla="*/ 11894900 w 12192000"/>
              <a:gd name="connsiteY5" fmla="*/ 3195541 h 4293216"/>
              <a:gd name="connsiteX6" fmla="*/ 11750719 w 12192000"/>
              <a:gd name="connsiteY6" fmla="*/ 3229160 h 4293216"/>
              <a:gd name="connsiteX7" fmla="*/ 11680531 w 12192000"/>
              <a:gd name="connsiteY7" fmla="*/ 3236357 h 4293216"/>
              <a:gd name="connsiteX8" fmla="*/ 11538829 w 12192000"/>
              <a:gd name="connsiteY8" fmla="*/ 3227833 h 4293216"/>
              <a:gd name="connsiteX9" fmla="*/ 11369225 w 12192000"/>
              <a:gd name="connsiteY9" fmla="*/ 3292807 h 4293216"/>
              <a:gd name="connsiteX10" fmla="*/ 11234439 w 12192000"/>
              <a:gd name="connsiteY10" fmla="*/ 3350975 h 4293216"/>
              <a:gd name="connsiteX11" fmla="*/ 11110124 w 12192000"/>
              <a:gd name="connsiteY11" fmla="*/ 3358608 h 4293216"/>
              <a:gd name="connsiteX12" fmla="*/ 10891631 w 12192000"/>
              <a:gd name="connsiteY12" fmla="*/ 3390185 h 4293216"/>
              <a:gd name="connsiteX13" fmla="*/ 10625578 w 12192000"/>
              <a:gd name="connsiteY13" fmla="*/ 3379924 h 4293216"/>
              <a:gd name="connsiteX14" fmla="*/ 10506803 w 12192000"/>
              <a:gd name="connsiteY14" fmla="*/ 3368850 h 4293216"/>
              <a:gd name="connsiteX15" fmla="*/ 10418676 w 12192000"/>
              <a:gd name="connsiteY15" fmla="*/ 3363381 h 4293216"/>
              <a:gd name="connsiteX16" fmla="*/ 10306960 w 12192000"/>
              <a:gd name="connsiteY16" fmla="*/ 3359182 h 4293216"/>
              <a:gd name="connsiteX17" fmla="*/ 10208991 w 12192000"/>
              <a:gd name="connsiteY17" fmla="*/ 3371982 h 4293216"/>
              <a:gd name="connsiteX18" fmla="*/ 9997701 w 12192000"/>
              <a:gd name="connsiteY18" fmla="*/ 3359884 h 4293216"/>
              <a:gd name="connsiteX19" fmla="*/ 9843565 w 12192000"/>
              <a:gd name="connsiteY19" fmla="*/ 3385923 h 4293216"/>
              <a:gd name="connsiteX20" fmla="*/ 9485316 w 12192000"/>
              <a:gd name="connsiteY20" fmla="*/ 3380559 h 4293216"/>
              <a:gd name="connsiteX21" fmla="*/ 9452412 w 12192000"/>
              <a:gd name="connsiteY21" fmla="*/ 3377143 h 4293216"/>
              <a:gd name="connsiteX22" fmla="*/ 9345198 w 12192000"/>
              <a:gd name="connsiteY22" fmla="*/ 3374085 h 4293216"/>
              <a:gd name="connsiteX23" fmla="*/ 9275445 w 12192000"/>
              <a:gd name="connsiteY23" fmla="*/ 3363071 h 4293216"/>
              <a:gd name="connsiteX24" fmla="*/ 9134361 w 12192000"/>
              <a:gd name="connsiteY24" fmla="*/ 3327111 h 4293216"/>
              <a:gd name="connsiteX25" fmla="*/ 9040757 w 12192000"/>
              <a:gd name="connsiteY25" fmla="*/ 3342694 h 4293216"/>
              <a:gd name="connsiteX26" fmla="*/ 8760781 w 12192000"/>
              <a:gd name="connsiteY26" fmla="*/ 3332936 h 4293216"/>
              <a:gd name="connsiteX27" fmla="*/ 8687117 w 12192000"/>
              <a:gd name="connsiteY27" fmla="*/ 3331230 h 4293216"/>
              <a:gd name="connsiteX28" fmla="*/ 8470507 w 12192000"/>
              <a:gd name="connsiteY28" fmla="*/ 3337453 h 4293216"/>
              <a:gd name="connsiteX29" fmla="*/ 8315381 w 12192000"/>
              <a:gd name="connsiteY29" fmla="*/ 3322295 h 4293216"/>
              <a:gd name="connsiteX30" fmla="*/ 8294201 w 12192000"/>
              <a:gd name="connsiteY30" fmla="*/ 3332050 h 4293216"/>
              <a:gd name="connsiteX31" fmla="*/ 8164831 w 12192000"/>
              <a:gd name="connsiteY31" fmla="*/ 3359700 h 4293216"/>
              <a:gd name="connsiteX32" fmla="*/ 8075075 w 12192000"/>
              <a:gd name="connsiteY32" fmla="*/ 3417343 h 4293216"/>
              <a:gd name="connsiteX33" fmla="*/ 7918115 w 12192000"/>
              <a:gd name="connsiteY33" fmla="*/ 3455579 h 4293216"/>
              <a:gd name="connsiteX34" fmla="*/ 7760841 w 12192000"/>
              <a:gd name="connsiteY34" fmla="*/ 3487563 h 4293216"/>
              <a:gd name="connsiteX35" fmla="*/ 7702987 w 12192000"/>
              <a:gd name="connsiteY35" fmla="*/ 3496294 h 4293216"/>
              <a:gd name="connsiteX36" fmla="*/ 7521263 w 12192000"/>
              <a:gd name="connsiteY36" fmla="*/ 3513388 h 4293216"/>
              <a:gd name="connsiteX37" fmla="*/ 7459193 w 12192000"/>
              <a:gd name="connsiteY37" fmla="*/ 3519960 h 4293216"/>
              <a:gd name="connsiteX38" fmla="*/ 7406503 w 12192000"/>
              <a:gd name="connsiteY38" fmla="*/ 3556202 h 4293216"/>
              <a:gd name="connsiteX39" fmla="*/ 7333249 w 12192000"/>
              <a:gd name="connsiteY39" fmla="*/ 3574690 h 4293216"/>
              <a:gd name="connsiteX40" fmla="*/ 7289557 w 12192000"/>
              <a:gd name="connsiteY40" fmla="*/ 3586062 h 4293216"/>
              <a:gd name="connsiteX41" fmla="*/ 7164101 w 12192000"/>
              <a:gd name="connsiteY41" fmla="*/ 3592446 h 4293216"/>
              <a:gd name="connsiteX42" fmla="*/ 6997295 w 12192000"/>
              <a:gd name="connsiteY42" fmla="*/ 3549161 h 4293216"/>
              <a:gd name="connsiteX43" fmla="*/ 6869492 w 12192000"/>
              <a:gd name="connsiteY43" fmla="*/ 3547094 h 4293216"/>
              <a:gd name="connsiteX44" fmla="*/ 6862104 w 12192000"/>
              <a:gd name="connsiteY44" fmla="*/ 3555890 h 4293216"/>
              <a:gd name="connsiteX45" fmla="*/ 6765720 w 12192000"/>
              <a:gd name="connsiteY45" fmla="*/ 3544539 h 4293216"/>
              <a:gd name="connsiteX46" fmla="*/ 6644256 w 12192000"/>
              <a:gd name="connsiteY46" fmla="*/ 3563766 h 4293216"/>
              <a:gd name="connsiteX47" fmla="*/ 6547019 w 12192000"/>
              <a:gd name="connsiteY47" fmla="*/ 3578825 h 4293216"/>
              <a:gd name="connsiteX48" fmla="*/ 6494018 w 12192000"/>
              <a:gd name="connsiteY48" fmla="*/ 3590263 h 4293216"/>
              <a:gd name="connsiteX49" fmla="*/ 6456586 w 12192000"/>
              <a:gd name="connsiteY49" fmla="*/ 3603733 h 4293216"/>
              <a:gd name="connsiteX50" fmla="*/ 6355200 w 12192000"/>
              <a:gd name="connsiteY50" fmla="*/ 3610328 h 4293216"/>
              <a:gd name="connsiteX51" fmla="*/ 6229969 w 12192000"/>
              <a:gd name="connsiteY51" fmla="*/ 3614226 h 4293216"/>
              <a:gd name="connsiteX52" fmla="*/ 6148942 w 12192000"/>
              <a:gd name="connsiteY52" fmla="*/ 3612128 h 4293216"/>
              <a:gd name="connsiteX53" fmla="*/ 6120984 w 12192000"/>
              <a:gd name="connsiteY53" fmla="*/ 3624460 h 4293216"/>
              <a:gd name="connsiteX54" fmla="*/ 6116837 w 12192000"/>
              <a:gd name="connsiteY54" fmla="*/ 3636243 h 4293216"/>
              <a:gd name="connsiteX55" fmla="*/ 6097661 w 12192000"/>
              <a:gd name="connsiteY55" fmla="*/ 3639228 h 4293216"/>
              <a:gd name="connsiteX56" fmla="*/ 6093123 w 12192000"/>
              <a:gd name="connsiteY56" fmla="*/ 3642160 h 4293216"/>
              <a:gd name="connsiteX57" fmla="*/ 6052914 w 12192000"/>
              <a:gd name="connsiteY57" fmla="*/ 3647760 h 4293216"/>
              <a:gd name="connsiteX58" fmla="*/ 5995823 w 12192000"/>
              <a:gd name="connsiteY58" fmla="*/ 3635040 h 4293216"/>
              <a:gd name="connsiteX59" fmla="*/ 5865838 w 12192000"/>
              <a:gd name="connsiteY59" fmla="*/ 3656467 h 4293216"/>
              <a:gd name="connsiteX60" fmla="*/ 5491971 w 12192000"/>
              <a:gd name="connsiteY60" fmla="*/ 3676789 h 4293216"/>
              <a:gd name="connsiteX61" fmla="*/ 5259335 w 12192000"/>
              <a:gd name="connsiteY61" fmla="*/ 3672942 h 4293216"/>
              <a:gd name="connsiteX62" fmla="*/ 5091319 w 12192000"/>
              <a:gd name="connsiteY62" fmla="*/ 3667277 h 4293216"/>
              <a:gd name="connsiteX63" fmla="*/ 5016802 w 12192000"/>
              <a:gd name="connsiteY63" fmla="*/ 3651805 h 4293216"/>
              <a:gd name="connsiteX64" fmla="*/ 4994076 w 12192000"/>
              <a:gd name="connsiteY64" fmla="*/ 3643894 h 4293216"/>
              <a:gd name="connsiteX65" fmla="*/ 4991255 w 12192000"/>
              <a:gd name="connsiteY65" fmla="*/ 3645778 h 4293216"/>
              <a:gd name="connsiteX66" fmla="*/ 4964719 w 12192000"/>
              <a:gd name="connsiteY66" fmla="*/ 3645057 h 4293216"/>
              <a:gd name="connsiteX67" fmla="*/ 4958984 w 12192000"/>
              <a:gd name="connsiteY67" fmla="*/ 3639197 h 4293216"/>
              <a:gd name="connsiteX68" fmla="*/ 4940802 w 12192000"/>
              <a:gd name="connsiteY68" fmla="*/ 3636915 h 4293216"/>
              <a:gd name="connsiteX69" fmla="*/ 4905046 w 12192000"/>
              <a:gd name="connsiteY69" fmla="*/ 3627605 h 4293216"/>
              <a:gd name="connsiteX70" fmla="*/ 4898297 w 12192000"/>
              <a:gd name="connsiteY70" fmla="*/ 3630378 h 4293216"/>
              <a:gd name="connsiteX71" fmla="*/ 4853352 w 12192000"/>
              <a:gd name="connsiteY71" fmla="*/ 3636980 h 4293216"/>
              <a:gd name="connsiteX72" fmla="*/ 4843504 w 12192000"/>
              <a:gd name="connsiteY72" fmla="*/ 3625413 h 4293216"/>
              <a:gd name="connsiteX73" fmla="*/ 4828154 w 12192000"/>
              <a:gd name="connsiteY73" fmla="*/ 3632802 h 4293216"/>
              <a:gd name="connsiteX74" fmla="*/ 4798883 w 12192000"/>
              <a:gd name="connsiteY74" fmla="*/ 3642033 h 4293216"/>
              <a:gd name="connsiteX75" fmla="*/ 4731045 w 12192000"/>
              <a:gd name="connsiteY75" fmla="*/ 3689844 h 4293216"/>
              <a:gd name="connsiteX76" fmla="*/ 4674720 w 12192000"/>
              <a:gd name="connsiteY76" fmla="*/ 3682772 h 4293216"/>
              <a:gd name="connsiteX77" fmla="*/ 4663344 w 12192000"/>
              <a:gd name="connsiteY77" fmla="*/ 3682515 h 4293216"/>
              <a:gd name="connsiteX78" fmla="*/ 4663100 w 12192000"/>
              <a:gd name="connsiteY78" fmla="*/ 3682992 h 4293216"/>
              <a:gd name="connsiteX79" fmla="*/ 4651066 w 12192000"/>
              <a:gd name="connsiteY79" fmla="*/ 3683681 h 4293216"/>
              <a:gd name="connsiteX80" fmla="*/ 4642602 w 12192000"/>
              <a:gd name="connsiteY80" fmla="*/ 3682048 h 4293216"/>
              <a:gd name="connsiteX81" fmla="*/ 4620533 w 12192000"/>
              <a:gd name="connsiteY81" fmla="*/ 3681551 h 4293216"/>
              <a:gd name="connsiteX82" fmla="*/ 4612820 w 12192000"/>
              <a:gd name="connsiteY82" fmla="*/ 3684580 h 4293216"/>
              <a:gd name="connsiteX83" fmla="*/ 4420068 w 12192000"/>
              <a:gd name="connsiteY83" fmla="*/ 3795398 h 4293216"/>
              <a:gd name="connsiteX84" fmla="*/ 4283652 w 12192000"/>
              <a:gd name="connsiteY84" fmla="*/ 3840751 h 4293216"/>
              <a:gd name="connsiteX85" fmla="*/ 4233002 w 12192000"/>
              <a:gd name="connsiteY85" fmla="*/ 3854432 h 4293216"/>
              <a:gd name="connsiteX86" fmla="*/ 4148272 w 12192000"/>
              <a:gd name="connsiteY86" fmla="*/ 3890899 h 4293216"/>
              <a:gd name="connsiteX87" fmla="*/ 4110070 w 12192000"/>
              <a:gd name="connsiteY87" fmla="*/ 3894727 h 4293216"/>
              <a:gd name="connsiteX88" fmla="*/ 4072288 w 12192000"/>
              <a:gd name="connsiteY88" fmla="*/ 3887183 h 4293216"/>
              <a:gd name="connsiteX89" fmla="*/ 3975778 w 12192000"/>
              <a:gd name="connsiteY89" fmla="*/ 3939546 h 4293216"/>
              <a:gd name="connsiteX90" fmla="*/ 3912797 w 12192000"/>
              <a:gd name="connsiteY90" fmla="*/ 3964223 h 4293216"/>
              <a:gd name="connsiteX91" fmla="*/ 3861674 w 12192000"/>
              <a:gd name="connsiteY91" fmla="*/ 3961130 h 4293216"/>
              <a:gd name="connsiteX92" fmla="*/ 3731729 w 12192000"/>
              <a:gd name="connsiteY92" fmla="*/ 3978381 h 4293216"/>
              <a:gd name="connsiteX93" fmla="*/ 3548983 w 12192000"/>
              <a:gd name="connsiteY93" fmla="*/ 3969289 h 4293216"/>
              <a:gd name="connsiteX94" fmla="*/ 3491586 w 12192000"/>
              <a:gd name="connsiteY94" fmla="*/ 3977333 h 4293216"/>
              <a:gd name="connsiteX95" fmla="*/ 3486313 w 12192000"/>
              <a:gd name="connsiteY95" fmla="*/ 3986680 h 4293216"/>
              <a:gd name="connsiteX96" fmla="*/ 3395074 w 12192000"/>
              <a:gd name="connsiteY96" fmla="*/ 3965888 h 4293216"/>
              <a:gd name="connsiteX97" fmla="*/ 3285495 w 12192000"/>
              <a:gd name="connsiteY97" fmla="*/ 4000384 h 4293216"/>
              <a:gd name="connsiteX98" fmla="*/ 3206618 w 12192000"/>
              <a:gd name="connsiteY98" fmla="*/ 4036832 h 4293216"/>
              <a:gd name="connsiteX99" fmla="*/ 3160750 w 12192000"/>
              <a:gd name="connsiteY99" fmla="*/ 4052769 h 4293216"/>
              <a:gd name="connsiteX100" fmla="*/ 3129193 w 12192000"/>
              <a:gd name="connsiteY100" fmla="*/ 4069358 h 4293216"/>
              <a:gd name="connsiteX101" fmla="*/ 3039071 w 12192000"/>
              <a:gd name="connsiteY101" fmla="*/ 4084720 h 4293216"/>
              <a:gd name="connsiteX102" fmla="*/ 2885593 w 12192000"/>
              <a:gd name="connsiteY102" fmla="*/ 4098953 h 4293216"/>
              <a:gd name="connsiteX103" fmla="*/ 2786787 w 12192000"/>
              <a:gd name="connsiteY103" fmla="*/ 4155895 h 4293216"/>
              <a:gd name="connsiteX104" fmla="*/ 2654560 w 12192000"/>
              <a:gd name="connsiteY104" fmla="*/ 4163783 h 4293216"/>
              <a:gd name="connsiteX105" fmla="*/ 2380801 w 12192000"/>
              <a:gd name="connsiteY105" fmla="*/ 4186131 h 4293216"/>
              <a:gd name="connsiteX106" fmla="*/ 2063928 w 12192000"/>
              <a:gd name="connsiteY106" fmla="*/ 4224310 h 4293216"/>
              <a:gd name="connsiteX107" fmla="*/ 1862741 w 12192000"/>
              <a:gd name="connsiteY107" fmla="*/ 4255957 h 4293216"/>
              <a:gd name="connsiteX108" fmla="*/ 1737817 w 12192000"/>
              <a:gd name="connsiteY108" fmla="*/ 4262724 h 4293216"/>
              <a:gd name="connsiteX109" fmla="*/ 1676636 w 12192000"/>
              <a:gd name="connsiteY109" fmla="*/ 4260795 h 4293216"/>
              <a:gd name="connsiteX110" fmla="*/ 1645414 w 12192000"/>
              <a:gd name="connsiteY110" fmla="*/ 4275834 h 4293216"/>
              <a:gd name="connsiteX111" fmla="*/ 1640709 w 12192000"/>
              <a:gd name="connsiteY111" fmla="*/ 4278408 h 4293216"/>
              <a:gd name="connsiteX112" fmla="*/ 1629709 w 12192000"/>
              <a:gd name="connsiteY112" fmla="*/ 4274155 h 4293216"/>
              <a:gd name="connsiteX113" fmla="*/ 1493817 w 12192000"/>
              <a:gd name="connsiteY113" fmla="*/ 4278417 h 4293216"/>
              <a:gd name="connsiteX114" fmla="*/ 1350289 w 12192000"/>
              <a:gd name="connsiteY114" fmla="*/ 4293216 h 4293216"/>
              <a:gd name="connsiteX115" fmla="*/ 1045574 w 12192000"/>
              <a:gd name="connsiteY115" fmla="*/ 4279791 h 4293216"/>
              <a:gd name="connsiteX116" fmla="*/ 998405 w 12192000"/>
              <a:gd name="connsiteY116" fmla="*/ 4276696 h 4293216"/>
              <a:gd name="connsiteX117" fmla="*/ 827314 w 12192000"/>
              <a:gd name="connsiteY117" fmla="*/ 4218527 h 4293216"/>
              <a:gd name="connsiteX118" fmla="*/ 766623 w 12192000"/>
              <a:gd name="connsiteY118" fmla="*/ 4209522 h 4293216"/>
              <a:gd name="connsiteX119" fmla="*/ 479705 w 12192000"/>
              <a:gd name="connsiteY119" fmla="*/ 4162078 h 4293216"/>
              <a:gd name="connsiteX120" fmla="*/ 441283 w 12192000"/>
              <a:gd name="connsiteY120" fmla="*/ 4150343 h 4293216"/>
              <a:gd name="connsiteX121" fmla="*/ 390282 w 12192000"/>
              <a:gd name="connsiteY121" fmla="*/ 4127313 h 4293216"/>
              <a:gd name="connsiteX122" fmla="*/ 156777 w 12192000"/>
              <a:gd name="connsiteY122" fmla="*/ 4120589 h 4293216"/>
              <a:gd name="connsiteX123" fmla="*/ 76043 w 12192000"/>
              <a:gd name="connsiteY123" fmla="*/ 4102827 h 4293216"/>
              <a:gd name="connsiteX124" fmla="*/ 0 w 12192000"/>
              <a:gd name="connsiteY124" fmla="*/ 4107190 h 429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2000" h="4293216">
                <a:moveTo>
                  <a:pt x="0" y="0"/>
                </a:moveTo>
                <a:lnTo>
                  <a:pt x="12192000" y="0"/>
                </a:lnTo>
                <a:lnTo>
                  <a:pt x="12192000" y="3185673"/>
                </a:lnTo>
                <a:lnTo>
                  <a:pt x="12143112" y="3193652"/>
                </a:lnTo>
                <a:cubicBezTo>
                  <a:pt x="12124804" y="3196343"/>
                  <a:pt x="12107993" y="3198367"/>
                  <a:pt x="12094615" y="3199036"/>
                </a:cubicBezTo>
                <a:cubicBezTo>
                  <a:pt x="12012218" y="3205052"/>
                  <a:pt x="11952216" y="3190520"/>
                  <a:pt x="11894900" y="3195541"/>
                </a:cubicBezTo>
                <a:cubicBezTo>
                  <a:pt x="11837584" y="3200562"/>
                  <a:pt x="11757281" y="3198877"/>
                  <a:pt x="11750719" y="3229160"/>
                </a:cubicBezTo>
                <a:cubicBezTo>
                  <a:pt x="11732102" y="3229293"/>
                  <a:pt x="11688851" y="3218612"/>
                  <a:pt x="11680531" y="3236357"/>
                </a:cubicBezTo>
                <a:cubicBezTo>
                  <a:pt x="11616205" y="3213782"/>
                  <a:pt x="11591805" y="3264079"/>
                  <a:pt x="11538829" y="3227833"/>
                </a:cubicBezTo>
                <a:cubicBezTo>
                  <a:pt x="11468793" y="3225896"/>
                  <a:pt x="11388192" y="3258669"/>
                  <a:pt x="11369225" y="3292807"/>
                </a:cubicBezTo>
                <a:cubicBezTo>
                  <a:pt x="11342991" y="3322290"/>
                  <a:pt x="11252118" y="3333619"/>
                  <a:pt x="11234439" y="3350975"/>
                </a:cubicBezTo>
                <a:cubicBezTo>
                  <a:pt x="11196046" y="3324378"/>
                  <a:pt x="11148271" y="3364841"/>
                  <a:pt x="11110124" y="3358608"/>
                </a:cubicBezTo>
                <a:cubicBezTo>
                  <a:pt x="11032265" y="3366851"/>
                  <a:pt x="10981881" y="3345368"/>
                  <a:pt x="10891631" y="3390185"/>
                </a:cubicBezTo>
                <a:cubicBezTo>
                  <a:pt x="10806265" y="3366066"/>
                  <a:pt x="10728715" y="3405022"/>
                  <a:pt x="10625578" y="3379924"/>
                </a:cubicBezTo>
                <a:cubicBezTo>
                  <a:pt x="10567331" y="3379193"/>
                  <a:pt x="10561144" y="3356066"/>
                  <a:pt x="10506803" y="3368850"/>
                </a:cubicBezTo>
                <a:cubicBezTo>
                  <a:pt x="10492442" y="3407319"/>
                  <a:pt x="10447457" y="3362633"/>
                  <a:pt x="10418676" y="3363381"/>
                </a:cubicBezTo>
                <a:cubicBezTo>
                  <a:pt x="10403639" y="3389042"/>
                  <a:pt x="10328027" y="3359251"/>
                  <a:pt x="10306960" y="3359182"/>
                </a:cubicBezTo>
                <a:cubicBezTo>
                  <a:pt x="10302157" y="3374102"/>
                  <a:pt x="10219555" y="3386194"/>
                  <a:pt x="10208991" y="3371982"/>
                </a:cubicBezTo>
                <a:cubicBezTo>
                  <a:pt x="10157448" y="3372099"/>
                  <a:pt x="10069547" y="3355997"/>
                  <a:pt x="9997701" y="3359884"/>
                </a:cubicBezTo>
                <a:cubicBezTo>
                  <a:pt x="9923613" y="3355157"/>
                  <a:pt x="9872896" y="3381131"/>
                  <a:pt x="9843565" y="3385923"/>
                </a:cubicBezTo>
                <a:cubicBezTo>
                  <a:pt x="9706147" y="3397579"/>
                  <a:pt x="9609658" y="3359575"/>
                  <a:pt x="9485316" y="3380559"/>
                </a:cubicBezTo>
                <a:cubicBezTo>
                  <a:pt x="9470915" y="3390823"/>
                  <a:pt x="9462022" y="3392531"/>
                  <a:pt x="9452412" y="3377143"/>
                </a:cubicBezTo>
                <a:cubicBezTo>
                  <a:pt x="9413424" y="3382192"/>
                  <a:pt x="9366033" y="3348574"/>
                  <a:pt x="9345198" y="3374085"/>
                </a:cubicBezTo>
                <a:cubicBezTo>
                  <a:pt x="9340178" y="3338280"/>
                  <a:pt x="9292226" y="3395025"/>
                  <a:pt x="9275445" y="3363071"/>
                </a:cubicBezTo>
                <a:cubicBezTo>
                  <a:pt x="9273443" y="3306252"/>
                  <a:pt x="9179394" y="3342580"/>
                  <a:pt x="9134361" y="3327111"/>
                </a:cubicBezTo>
                <a:cubicBezTo>
                  <a:pt x="9095246" y="3323715"/>
                  <a:pt x="9082383" y="3336089"/>
                  <a:pt x="9040757" y="3342694"/>
                </a:cubicBezTo>
                <a:cubicBezTo>
                  <a:pt x="8978494" y="3343665"/>
                  <a:pt x="8819721" y="3334847"/>
                  <a:pt x="8760781" y="3332936"/>
                </a:cubicBezTo>
                <a:cubicBezTo>
                  <a:pt x="8738132" y="3322915"/>
                  <a:pt x="8710247" y="3371249"/>
                  <a:pt x="8687117" y="3331230"/>
                </a:cubicBezTo>
                <a:cubicBezTo>
                  <a:pt x="8638738" y="3331983"/>
                  <a:pt x="8527306" y="3338492"/>
                  <a:pt x="8470507" y="3337453"/>
                </a:cubicBezTo>
                <a:cubicBezTo>
                  <a:pt x="8408551" y="3335964"/>
                  <a:pt x="8344765" y="3323195"/>
                  <a:pt x="8315381" y="3322295"/>
                </a:cubicBezTo>
                <a:cubicBezTo>
                  <a:pt x="8317791" y="3330166"/>
                  <a:pt x="8302208" y="3337336"/>
                  <a:pt x="8294201" y="3332050"/>
                </a:cubicBezTo>
                <a:cubicBezTo>
                  <a:pt x="8160203" y="3329373"/>
                  <a:pt x="8253842" y="3388451"/>
                  <a:pt x="8164831" y="3359700"/>
                </a:cubicBezTo>
                <a:cubicBezTo>
                  <a:pt x="8111675" y="3360728"/>
                  <a:pt x="8140389" y="3451210"/>
                  <a:pt x="8075075" y="3417343"/>
                </a:cubicBezTo>
                <a:cubicBezTo>
                  <a:pt x="8012744" y="3428695"/>
                  <a:pt x="7983206" y="3469231"/>
                  <a:pt x="7918115" y="3455579"/>
                </a:cubicBezTo>
                <a:cubicBezTo>
                  <a:pt x="7859804" y="3466352"/>
                  <a:pt x="7813621" y="3489179"/>
                  <a:pt x="7760841" y="3487563"/>
                </a:cubicBezTo>
                <a:cubicBezTo>
                  <a:pt x="7744235" y="3502045"/>
                  <a:pt x="7726675" y="3509731"/>
                  <a:pt x="7702987" y="3496294"/>
                </a:cubicBezTo>
                <a:lnTo>
                  <a:pt x="7521263" y="3513388"/>
                </a:lnTo>
                <a:cubicBezTo>
                  <a:pt x="7497785" y="3533352"/>
                  <a:pt x="7482636" y="3497088"/>
                  <a:pt x="7459193" y="3519960"/>
                </a:cubicBezTo>
                <a:cubicBezTo>
                  <a:pt x="7478897" y="3544858"/>
                  <a:pt x="7397705" y="3531990"/>
                  <a:pt x="7406503" y="3556202"/>
                </a:cubicBezTo>
                <a:cubicBezTo>
                  <a:pt x="7365541" y="3529876"/>
                  <a:pt x="7371894" y="3575197"/>
                  <a:pt x="7333249" y="3574690"/>
                </a:cubicBezTo>
                <a:cubicBezTo>
                  <a:pt x="7311425" y="3566575"/>
                  <a:pt x="7298916" y="3567747"/>
                  <a:pt x="7289557" y="3586062"/>
                </a:cubicBezTo>
                <a:cubicBezTo>
                  <a:pt x="7187501" y="3545354"/>
                  <a:pt x="7243839" y="3596268"/>
                  <a:pt x="7164101" y="3592446"/>
                </a:cubicBezTo>
                <a:cubicBezTo>
                  <a:pt x="7093303" y="3584611"/>
                  <a:pt x="7082196" y="3592451"/>
                  <a:pt x="6997295" y="3549161"/>
                </a:cubicBezTo>
                <a:cubicBezTo>
                  <a:pt x="6978952" y="3535225"/>
                  <a:pt x="6892024" y="3545973"/>
                  <a:pt x="6869492" y="3547094"/>
                </a:cubicBezTo>
                <a:cubicBezTo>
                  <a:pt x="6846960" y="3548215"/>
                  <a:pt x="6864051" y="3552690"/>
                  <a:pt x="6862104" y="3555890"/>
                </a:cubicBezTo>
                <a:cubicBezTo>
                  <a:pt x="6808534" y="3523387"/>
                  <a:pt x="6794098" y="3568824"/>
                  <a:pt x="6765720" y="3544539"/>
                </a:cubicBezTo>
                <a:cubicBezTo>
                  <a:pt x="6702167" y="3548509"/>
                  <a:pt x="6670125" y="3584790"/>
                  <a:pt x="6644256" y="3563766"/>
                </a:cubicBezTo>
                <a:cubicBezTo>
                  <a:pt x="6614661" y="3573340"/>
                  <a:pt x="6580200" y="3600149"/>
                  <a:pt x="6547019" y="3578825"/>
                </a:cubicBezTo>
                <a:cubicBezTo>
                  <a:pt x="6552505" y="3602009"/>
                  <a:pt x="6505843" y="3570920"/>
                  <a:pt x="6494018" y="3590263"/>
                </a:cubicBezTo>
                <a:cubicBezTo>
                  <a:pt x="6486588" y="3606381"/>
                  <a:pt x="6470698" y="3600705"/>
                  <a:pt x="6456586" y="3603733"/>
                </a:cubicBezTo>
                <a:cubicBezTo>
                  <a:pt x="6443023" y="3618659"/>
                  <a:pt x="6376267" y="3618370"/>
                  <a:pt x="6355200" y="3610328"/>
                </a:cubicBezTo>
                <a:cubicBezTo>
                  <a:pt x="6298606" y="3577531"/>
                  <a:pt x="6275701" y="3638665"/>
                  <a:pt x="6229969" y="3614226"/>
                </a:cubicBezTo>
                <a:cubicBezTo>
                  <a:pt x="6216692" y="3612565"/>
                  <a:pt x="6159607" y="3609199"/>
                  <a:pt x="6148942" y="3612128"/>
                </a:cubicBezTo>
                <a:lnTo>
                  <a:pt x="6120984" y="3624460"/>
                </a:lnTo>
                <a:lnTo>
                  <a:pt x="6116837" y="3636243"/>
                </a:lnTo>
                <a:lnTo>
                  <a:pt x="6097661" y="3639228"/>
                </a:lnTo>
                <a:lnTo>
                  <a:pt x="6093123" y="3642160"/>
                </a:lnTo>
                <a:cubicBezTo>
                  <a:pt x="6084468" y="3647808"/>
                  <a:pt x="6062167" y="3643983"/>
                  <a:pt x="6052914" y="3647760"/>
                </a:cubicBezTo>
                <a:cubicBezTo>
                  <a:pt x="6044164" y="3597326"/>
                  <a:pt x="5986377" y="3680654"/>
                  <a:pt x="5995823" y="3635040"/>
                </a:cubicBezTo>
                <a:cubicBezTo>
                  <a:pt x="5943459" y="3647023"/>
                  <a:pt x="5911732" y="3605001"/>
                  <a:pt x="5865838" y="3656467"/>
                </a:cubicBezTo>
                <a:cubicBezTo>
                  <a:pt x="5708456" y="3644124"/>
                  <a:pt x="5605562" y="3698267"/>
                  <a:pt x="5491971" y="3676789"/>
                </a:cubicBezTo>
                <a:cubicBezTo>
                  <a:pt x="5433898" y="3644772"/>
                  <a:pt x="5294159" y="3671453"/>
                  <a:pt x="5259335" y="3672942"/>
                </a:cubicBezTo>
                <a:cubicBezTo>
                  <a:pt x="5179956" y="3683646"/>
                  <a:pt x="5151792" y="3671717"/>
                  <a:pt x="5091319" y="3667277"/>
                </a:cubicBezTo>
                <a:cubicBezTo>
                  <a:pt x="5085519" y="3660628"/>
                  <a:pt x="5024264" y="3655624"/>
                  <a:pt x="5016802" y="3651805"/>
                </a:cubicBezTo>
                <a:lnTo>
                  <a:pt x="4994076" y="3643894"/>
                </a:lnTo>
                <a:lnTo>
                  <a:pt x="4991255" y="3645778"/>
                </a:lnTo>
                <a:cubicBezTo>
                  <a:pt x="4978558" y="3649676"/>
                  <a:pt x="4970584" y="3648487"/>
                  <a:pt x="4964719" y="3645057"/>
                </a:cubicBezTo>
                <a:lnTo>
                  <a:pt x="4958984" y="3639197"/>
                </a:lnTo>
                <a:lnTo>
                  <a:pt x="4940802" y="3636915"/>
                </a:lnTo>
                <a:lnTo>
                  <a:pt x="4905046" y="3627605"/>
                </a:lnTo>
                <a:lnTo>
                  <a:pt x="4898297" y="3630378"/>
                </a:lnTo>
                <a:lnTo>
                  <a:pt x="4853352" y="3636980"/>
                </a:lnTo>
                <a:lnTo>
                  <a:pt x="4843504" y="3625413"/>
                </a:lnTo>
                <a:cubicBezTo>
                  <a:pt x="4840538" y="3629843"/>
                  <a:pt x="4836028" y="3632811"/>
                  <a:pt x="4828154" y="3632802"/>
                </a:cubicBezTo>
                <a:cubicBezTo>
                  <a:pt x="4839827" y="3664222"/>
                  <a:pt x="4823131" y="3644832"/>
                  <a:pt x="4798883" y="3642033"/>
                </a:cubicBezTo>
                <a:cubicBezTo>
                  <a:pt x="4811602" y="3690208"/>
                  <a:pt x="4742974" y="3663284"/>
                  <a:pt x="4731045" y="3689844"/>
                </a:cubicBezTo>
                <a:cubicBezTo>
                  <a:pt x="4712945" y="3686702"/>
                  <a:pt x="4694037" y="3684258"/>
                  <a:pt x="4674720" y="3682772"/>
                </a:cubicBezTo>
                <a:lnTo>
                  <a:pt x="4663344" y="3682515"/>
                </a:lnTo>
                <a:lnTo>
                  <a:pt x="4663100" y="3682992"/>
                </a:lnTo>
                <a:cubicBezTo>
                  <a:pt x="4660591" y="3683966"/>
                  <a:pt x="4656836" y="3684267"/>
                  <a:pt x="4651066" y="3683681"/>
                </a:cubicBezTo>
                <a:lnTo>
                  <a:pt x="4642602" y="3682048"/>
                </a:lnTo>
                <a:lnTo>
                  <a:pt x="4620533" y="3681551"/>
                </a:lnTo>
                <a:lnTo>
                  <a:pt x="4612820" y="3684580"/>
                </a:lnTo>
                <a:cubicBezTo>
                  <a:pt x="4579409" y="3703554"/>
                  <a:pt x="4488552" y="3721692"/>
                  <a:pt x="4420068" y="3795398"/>
                </a:cubicBezTo>
                <a:cubicBezTo>
                  <a:pt x="4369322" y="3811140"/>
                  <a:pt x="4331353" y="3837751"/>
                  <a:pt x="4283652" y="3840751"/>
                </a:cubicBezTo>
                <a:cubicBezTo>
                  <a:pt x="4270977" y="3856527"/>
                  <a:pt x="4256387" y="3865663"/>
                  <a:pt x="4233002" y="3854432"/>
                </a:cubicBezTo>
                <a:cubicBezTo>
                  <a:pt x="4187744" y="3873686"/>
                  <a:pt x="4186661" y="3899807"/>
                  <a:pt x="4148272" y="3890899"/>
                </a:cubicBezTo>
                <a:cubicBezTo>
                  <a:pt x="4135106" y="3916339"/>
                  <a:pt x="4143344" y="3888274"/>
                  <a:pt x="4110070" y="3894727"/>
                </a:cubicBezTo>
                <a:cubicBezTo>
                  <a:pt x="4081815" y="3896478"/>
                  <a:pt x="4096445" y="3879578"/>
                  <a:pt x="4072288" y="3887183"/>
                </a:cubicBezTo>
                <a:cubicBezTo>
                  <a:pt x="4052931" y="3891627"/>
                  <a:pt x="4002360" y="3926706"/>
                  <a:pt x="3975778" y="3939546"/>
                </a:cubicBezTo>
                <a:cubicBezTo>
                  <a:pt x="3934858" y="3917067"/>
                  <a:pt x="3947620" y="3961358"/>
                  <a:pt x="3912797" y="3964223"/>
                </a:cubicBezTo>
                <a:cubicBezTo>
                  <a:pt x="3891915" y="3958096"/>
                  <a:pt x="3867239" y="3942193"/>
                  <a:pt x="3861674" y="3961130"/>
                </a:cubicBezTo>
                <a:cubicBezTo>
                  <a:pt x="3808973" y="3961511"/>
                  <a:pt x="3804008" y="3975213"/>
                  <a:pt x="3731729" y="3978381"/>
                </a:cubicBezTo>
                <a:cubicBezTo>
                  <a:pt x="3666864" y="3976798"/>
                  <a:pt x="3632042" y="4004722"/>
                  <a:pt x="3548983" y="3969289"/>
                </a:cubicBezTo>
                <a:cubicBezTo>
                  <a:pt x="3530325" y="3957099"/>
                  <a:pt x="3504627" y="3960701"/>
                  <a:pt x="3491586" y="3977333"/>
                </a:cubicBezTo>
                <a:cubicBezTo>
                  <a:pt x="3489342" y="3980196"/>
                  <a:pt x="3487566" y="3983344"/>
                  <a:pt x="3486313" y="3986680"/>
                </a:cubicBezTo>
                <a:cubicBezTo>
                  <a:pt x="3433098" y="3959190"/>
                  <a:pt x="3424363" y="3987444"/>
                  <a:pt x="3395074" y="3965888"/>
                </a:cubicBezTo>
                <a:cubicBezTo>
                  <a:pt x="3338558" y="3975354"/>
                  <a:pt x="3312023" y="4018932"/>
                  <a:pt x="3285495" y="4000384"/>
                </a:cubicBezTo>
                <a:cubicBezTo>
                  <a:pt x="3260380" y="4012435"/>
                  <a:pt x="3239763" y="4055040"/>
                  <a:pt x="3206618" y="4036832"/>
                </a:cubicBezTo>
                <a:cubicBezTo>
                  <a:pt x="3215156" y="4059294"/>
                  <a:pt x="3168372" y="4032600"/>
                  <a:pt x="3160750" y="4052769"/>
                </a:cubicBezTo>
                <a:cubicBezTo>
                  <a:pt x="3156577" y="4069365"/>
                  <a:pt x="3141408" y="4065133"/>
                  <a:pt x="3129193" y="4069358"/>
                </a:cubicBezTo>
                <a:cubicBezTo>
                  <a:pt x="3119322" y="4085309"/>
                  <a:pt x="3059262" y="4090840"/>
                  <a:pt x="3039071" y="4084720"/>
                </a:cubicBezTo>
                <a:cubicBezTo>
                  <a:pt x="2983094" y="4057201"/>
                  <a:pt x="2930508" y="4119151"/>
                  <a:pt x="2885593" y="4098953"/>
                </a:cubicBezTo>
                <a:cubicBezTo>
                  <a:pt x="2836813" y="4097011"/>
                  <a:pt x="2817715" y="4137716"/>
                  <a:pt x="2786787" y="4155895"/>
                </a:cubicBezTo>
                <a:cubicBezTo>
                  <a:pt x="2721037" y="4129239"/>
                  <a:pt x="2722224" y="4158744"/>
                  <a:pt x="2654560" y="4163783"/>
                </a:cubicBezTo>
                <a:cubicBezTo>
                  <a:pt x="2565213" y="4157326"/>
                  <a:pt x="2466736" y="4217805"/>
                  <a:pt x="2380801" y="4186131"/>
                </a:cubicBezTo>
                <a:cubicBezTo>
                  <a:pt x="2271389" y="4170867"/>
                  <a:pt x="2150271" y="4212672"/>
                  <a:pt x="2063928" y="4224310"/>
                </a:cubicBezTo>
                <a:cubicBezTo>
                  <a:pt x="1994231" y="4241819"/>
                  <a:pt x="1918898" y="4209389"/>
                  <a:pt x="1862741" y="4255957"/>
                </a:cubicBezTo>
                <a:cubicBezTo>
                  <a:pt x="1797801" y="4260090"/>
                  <a:pt x="1774129" y="4263430"/>
                  <a:pt x="1737817" y="4262724"/>
                </a:cubicBezTo>
                <a:cubicBezTo>
                  <a:pt x="1725970" y="4261030"/>
                  <a:pt x="1698869" y="4261451"/>
                  <a:pt x="1676636" y="4260795"/>
                </a:cubicBezTo>
                <a:cubicBezTo>
                  <a:pt x="1681367" y="4272434"/>
                  <a:pt x="1649032" y="4270797"/>
                  <a:pt x="1645414" y="4275834"/>
                </a:cubicBezTo>
                <a:lnTo>
                  <a:pt x="1640709" y="4278408"/>
                </a:lnTo>
                <a:lnTo>
                  <a:pt x="1629709" y="4274155"/>
                </a:lnTo>
                <a:cubicBezTo>
                  <a:pt x="1614416" y="4268710"/>
                  <a:pt x="1508379" y="4278234"/>
                  <a:pt x="1493817" y="4278417"/>
                </a:cubicBezTo>
                <a:cubicBezTo>
                  <a:pt x="1381605" y="4317129"/>
                  <a:pt x="1431117" y="4241870"/>
                  <a:pt x="1350289" y="4293216"/>
                </a:cubicBezTo>
                <a:cubicBezTo>
                  <a:pt x="1260039" y="4248399"/>
                  <a:pt x="1123433" y="4288034"/>
                  <a:pt x="1045574" y="4279791"/>
                </a:cubicBezTo>
                <a:cubicBezTo>
                  <a:pt x="1007427" y="4286024"/>
                  <a:pt x="1036798" y="4250099"/>
                  <a:pt x="998405" y="4276696"/>
                </a:cubicBezTo>
                <a:cubicBezTo>
                  <a:pt x="980726" y="4236650"/>
                  <a:pt x="858086" y="4229858"/>
                  <a:pt x="827314" y="4218527"/>
                </a:cubicBezTo>
                <a:cubicBezTo>
                  <a:pt x="776582" y="4198003"/>
                  <a:pt x="832121" y="4216661"/>
                  <a:pt x="766623" y="4209522"/>
                </a:cubicBezTo>
                <a:cubicBezTo>
                  <a:pt x="713647" y="4245768"/>
                  <a:pt x="534955" y="4112275"/>
                  <a:pt x="479705" y="4162078"/>
                </a:cubicBezTo>
                <a:cubicBezTo>
                  <a:pt x="471385" y="4144333"/>
                  <a:pt x="459900" y="4150476"/>
                  <a:pt x="441283" y="4150343"/>
                </a:cubicBezTo>
                <a:cubicBezTo>
                  <a:pt x="434721" y="4120060"/>
                  <a:pt x="402741" y="4146111"/>
                  <a:pt x="390282" y="4127313"/>
                </a:cubicBezTo>
                <a:cubicBezTo>
                  <a:pt x="334119" y="4135778"/>
                  <a:pt x="199295" y="4125705"/>
                  <a:pt x="156777" y="4120589"/>
                </a:cubicBezTo>
                <a:cubicBezTo>
                  <a:pt x="122866" y="4118991"/>
                  <a:pt x="109905" y="4099532"/>
                  <a:pt x="76043" y="4102827"/>
                </a:cubicBezTo>
                <a:lnTo>
                  <a:pt x="0" y="410719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8DC8B9-D83E-4AB5-AF01-949432C57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87432" y="2053290"/>
            <a:ext cx="2998601" cy="205091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Content Placeholder 6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B5F719D6-B480-BB9C-9D3D-1CB4214AE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r="-2" b="-2"/>
          <a:stretch/>
        </p:blipFill>
        <p:spPr>
          <a:xfrm>
            <a:off x="1957261" y="2145559"/>
            <a:ext cx="1873630" cy="1854389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02EC5B7-C0AE-4D3C-B707-D84338267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6700" y="2053290"/>
            <a:ext cx="2998601" cy="205091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6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5B577FD9-890A-1A12-E218-8DA75397D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r="-2" b="-2"/>
          <a:stretch/>
        </p:blipFill>
        <p:spPr>
          <a:xfrm flipH="1">
            <a:off x="5159185" y="2145556"/>
            <a:ext cx="1873630" cy="1854389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4A54E01-9402-4E71-8FCF-C87CD60A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4332" y="2053290"/>
            <a:ext cx="2998601" cy="205091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6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AD1B62B0-3323-8D7D-D306-4E6E14C0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r="-2" b="-2"/>
          <a:stretch/>
        </p:blipFill>
        <p:spPr>
          <a:xfrm flipV="1">
            <a:off x="8348190" y="2145553"/>
            <a:ext cx="1873631" cy="185439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80A8C2C-1AD9-4A1B-CEE6-2F7F4EC00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848" y="4348316"/>
            <a:ext cx="1435768" cy="66491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r-HR" dirty="0"/>
              <a:t>The what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7BFB2124-EDEB-8537-0DBD-BD79E4FEA4B4}"/>
              </a:ext>
            </a:extLst>
          </p:cNvPr>
          <p:cNvSpPr txBox="1">
            <a:spLocks/>
          </p:cNvSpPr>
          <p:nvPr/>
        </p:nvSpPr>
        <p:spPr>
          <a:xfrm>
            <a:off x="5378116" y="4348316"/>
            <a:ext cx="1435768" cy="66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/>
              <a:t>The why</a:t>
            </a:r>
            <a:endParaRPr lang="en-US" dirty="0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6C727E99-88FE-ED91-238D-9FDD3AEC6F82}"/>
              </a:ext>
            </a:extLst>
          </p:cNvPr>
          <p:cNvSpPr txBox="1">
            <a:spLocks/>
          </p:cNvSpPr>
          <p:nvPr/>
        </p:nvSpPr>
        <p:spPr>
          <a:xfrm>
            <a:off x="8567121" y="4348310"/>
            <a:ext cx="1435768" cy="66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/>
              <a:t>The 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56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E4CF27-6933-874C-0AB0-6737A518A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463" y="952500"/>
            <a:ext cx="432507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047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4A995-13C3-8485-23E6-4FED5A7AD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38" y="746760"/>
            <a:ext cx="5384723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0164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0D5C6D-0908-E8F7-BCB5-6ECE6A3D7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942" y="442495"/>
            <a:ext cx="7278116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5912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7BE1DF-645C-E45C-7538-900B80DFA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994" y="494890"/>
            <a:ext cx="7602011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8046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7B4E1F-444C-FDD9-520B-98E80F4E2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390" y="1104575"/>
            <a:ext cx="6411220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639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0DB824-9D08-01E3-FA42-F29E5B6AB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205" y="1123628"/>
            <a:ext cx="7811590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7801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244-0D3B-2591-D9F7-BE636383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126" y="2161998"/>
            <a:ext cx="7687748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7017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C915-EE16-0A46-8F11-E3F4BFD8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621448" cy="1216024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Comparison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21A2A-9077-F11B-8DD2-02457BFA0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79" y="1592509"/>
            <a:ext cx="4325073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011BF0-6CB8-C81D-04D0-A14EFF1B8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487" y="1592509"/>
            <a:ext cx="4831840" cy="15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61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  <p:pic>
        <p:nvPicPr>
          <p:cNvPr id="16" name="Content Placeholder 5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1A73FAFE-E805-F5E3-E320-84AF8F191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1109" flipH="1" flipV="1">
            <a:off x="8444651" y="97951"/>
            <a:ext cx="1828800" cy="1828800"/>
          </a:xfrm>
          <a:prstGeom prst="rect">
            <a:avLst/>
          </a:prstGeom>
        </p:spPr>
      </p:pic>
      <p:pic>
        <p:nvPicPr>
          <p:cNvPr id="22" name="Content Placeholder 5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E6F85DF0-DFAD-F840-6FCC-134D3B600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5530" flipH="1">
            <a:off x="6998775" y="1750191"/>
            <a:ext cx="1828800" cy="1828800"/>
          </a:xfrm>
          <a:prstGeom prst="rect">
            <a:avLst/>
          </a:prstGeom>
        </p:spPr>
      </p:pic>
      <p:pic>
        <p:nvPicPr>
          <p:cNvPr id="23" name="Content Placeholder 5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01153645-21B3-837F-9256-92206BBFA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1109">
            <a:off x="5391020" y="97952"/>
            <a:ext cx="1828800" cy="1828800"/>
          </a:xfrm>
          <a:prstGeom prst="rect">
            <a:avLst/>
          </a:prstGeom>
        </p:spPr>
      </p:pic>
      <p:pic>
        <p:nvPicPr>
          <p:cNvPr id="24" name="Content Placeholder 5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329660AF-7DEA-A03E-E334-90AE76535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2826">
            <a:off x="3068460" y="182210"/>
            <a:ext cx="1828800" cy="1828800"/>
          </a:xfrm>
          <a:prstGeom prst="rect">
            <a:avLst/>
          </a:prstGeom>
        </p:spPr>
      </p:pic>
      <p:pic>
        <p:nvPicPr>
          <p:cNvPr id="25" name="Content Placeholder 5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ECDC30A8-E946-3C1D-E899-22676D592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1109" flipH="1" flipV="1">
            <a:off x="1422063" y="1446739"/>
            <a:ext cx="1828800" cy="1828800"/>
          </a:xfrm>
          <a:prstGeom prst="rect">
            <a:avLst/>
          </a:prstGeom>
        </p:spPr>
      </p:pic>
      <p:pic>
        <p:nvPicPr>
          <p:cNvPr id="26" name="Content Placeholder 5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3C70CF56-A227-B99D-B3EA-A9B3C3B60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8891" flipH="1">
            <a:off x="475825" y="-64259"/>
            <a:ext cx="1828800" cy="1828800"/>
          </a:xfrm>
          <a:prstGeom prst="rect">
            <a:avLst/>
          </a:prstGeom>
        </p:spPr>
      </p:pic>
      <p:pic>
        <p:nvPicPr>
          <p:cNvPr id="27" name="Content Placeholder 5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30C51011-07C0-3B0C-CA2C-39C709CA5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3426">
            <a:off x="2567110" y="4682555"/>
            <a:ext cx="1828800" cy="1828800"/>
          </a:xfrm>
          <a:prstGeom prst="rect">
            <a:avLst/>
          </a:prstGeom>
        </p:spPr>
      </p:pic>
      <p:pic>
        <p:nvPicPr>
          <p:cNvPr id="28" name="Content Placeholder 5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8043F82B-0CB9-05CA-2D86-616D1A3FE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255" y="2763163"/>
            <a:ext cx="1828800" cy="1828800"/>
          </a:xfrm>
          <a:prstGeom prst="rect">
            <a:avLst/>
          </a:prstGeom>
        </p:spPr>
      </p:pic>
      <p:pic>
        <p:nvPicPr>
          <p:cNvPr id="29" name="Content Placeholder 5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6ED6FFF4-605F-97A9-0B70-B18279163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38891" flipH="1">
            <a:off x="7814792" y="4518439"/>
            <a:ext cx="1828800" cy="1828800"/>
          </a:xfrm>
          <a:prstGeom prst="rect">
            <a:avLst/>
          </a:prstGeom>
        </p:spPr>
      </p:pic>
      <p:pic>
        <p:nvPicPr>
          <p:cNvPr id="30" name="Content Placeholder 5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DE623012-DA57-DFDE-6BD3-FFC5C7728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8891" flipH="1">
            <a:off x="5636628" y="5011294"/>
            <a:ext cx="1828800" cy="1828800"/>
          </a:xfrm>
          <a:prstGeom prst="rect">
            <a:avLst/>
          </a:prstGeom>
        </p:spPr>
      </p:pic>
      <p:pic>
        <p:nvPicPr>
          <p:cNvPr id="31" name="Content Placeholder 5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B8E07306-5CBA-BD14-4B65-C1C9063E8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8891" flipV="1">
            <a:off x="289369" y="2986142"/>
            <a:ext cx="1828800" cy="1828800"/>
          </a:xfrm>
          <a:prstGeom prst="rect">
            <a:avLst/>
          </a:prstGeom>
        </p:spPr>
      </p:pic>
      <p:pic>
        <p:nvPicPr>
          <p:cNvPr id="32" name="Content Placeholder 5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44A2D860-6316-47AA-ACDC-77019AB84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7923" flipH="1">
            <a:off x="713894" y="4814149"/>
            <a:ext cx="1828800" cy="1828800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183DFE44-D64B-7BD8-A8E7-26DE7C8729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00" b="97200" l="10000" r="90000">
                        <a14:foregroundMark x1="56556" y1="4400" x2="58556" y2="6400"/>
                        <a14:foregroundMark x1="42556" y1="57000" x2="42556" y2="57000"/>
                        <a14:foregroundMark x1="38111" y1="88200" x2="38111" y2="88200"/>
                        <a14:foregroundMark x1="55778" y1="86800" x2="55778" y2="86800"/>
                        <a14:foregroundMark x1="53444" y1="97200" x2="53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70" y="2139570"/>
            <a:ext cx="4139190" cy="22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07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1C915-EE16-0A46-8F11-E3F4BFD8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56" y="-4858"/>
            <a:ext cx="9810604" cy="1216024"/>
          </a:xfrm>
        </p:spPr>
        <p:txBody>
          <a:bodyPr>
            <a:normAutofit/>
          </a:bodyPr>
          <a:lstStyle/>
          <a:p>
            <a:r>
              <a:rPr lang="hr-HR" dirty="0"/>
              <a:t>Thank you for your attention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7D575-E99B-B5C8-CC5B-37B43C788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>
            <a:normAutofit/>
          </a:bodyPr>
          <a:lstStyle/>
          <a:p>
            <a:r>
              <a:rPr lang="hr-HR" dirty="0"/>
              <a:t>Dominik Despot, 1RP3, UC Algebra</a:t>
            </a:r>
          </a:p>
          <a:p>
            <a:r>
              <a:rPr lang="hr-HR" dirty="0"/>
              <a:t>20.10.2022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D4E6C8A-7EAB-7492-785D-51BD8DDC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73" y="1978172"/>
            <a:ext cx="3846011" cy="3846011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5197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5440670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1C915-EE16-0A46-8F11-E3F4BFD8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760499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The "WHAT"</a:t>
            </a:r>
            <a:endParaRPr lang="en-US"/>
          </a:p>
        </p:txBody>
      </p:sp>
      <p:pic>
        <p:nvPicPr>
          <p:cNvPr id="7" name="Content Placeholder 6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6D4C52DD-C270-5ED7-5144-7C4CAB890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r="-2" b="-2"/>
          <a:stretch/>
        </p:blipFill>
        <p:spPr>
          <a:xfrm>
            <a:off x="5680897" y="615950"/>
            <a:ext cx="5729387" cy="567054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7422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0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1C915-EE16-0A46-8F11-E3F4BFD8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460" y="1790700"/>
            <a:ext cx="8106770" cy="2010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WHAT IS MEMORY MANAGEMENT</a:t>
            </a:r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12192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12192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8282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C915-EE16-0A46-8F11-E3F4BFD8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621448" cy="121602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  <p:pic>
        <p:nvPicPr>
          <p:cNvPr id="12" name="Content Placeholder 11" descr="A drawing of a child&#10;&#10;Description automatically generated with low confidence">
            <a:extLst>
              <a:ext uri="{FF2B5EF4-FFF2-40B4-BE49-F238E27FC236}">
                <a16:creationId xmlns:a16="http://schemas.microsoft.com/office/drawing/2014/main" id="{2DB7249F-4C2D-C287-0A11-206862142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866909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9146D7-330B-6D7F-6E54-6A96D9C70030}"/>
              </a:ext>
            </a:extLst>
          </p:cNvPr>
          <p:cNvSpPr txBox="1"/>
          <p:nvPr/>
        </p:nvSpPr>
        <p:spPr>
          <a:xfrm>
            <a:off x="675341" y="3005880"/>
            <a:ext cx="241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cout &lt;&lt; „Hello world”;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FC109-E97F-C8E0-5C8E-071F96B3E9DF}"/>
              </a:ext>
            </a:extLst>
          </p:cNvPr>
          <p:cNvSpPr txBox="1"/>
          <p:nvPr/>
        </p:nvSpPr>
        <p:spPr>
          <a:xfrm>
            <a:off x="2931459" y="1318274"/>
            <a:ext cx="102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int value;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4D0D48-D031-F4A1-6B45-59FE5611044B}"/>
              </a:ext>
            </a:extLst>
          </p:cNvPr>
          <p:cNvSpPr txBox="1"/>
          <p:nvPr/>
        </p:nvSpPr>
        <p:spPr>
          <a:xfrm>
            <a:off x="5199530" y="484556"/>
            <a:ext cx="166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double pi=3.14;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710552-B90A-5C52-083B-B3ECD9645611}"/>
              </a:ext>
            </a:extLst>
          </p:cNvPr>
          <p:cNvSpPr txBox="1"/>
          <p:nvPr/>
        </p:nvSpPr>
        <p:spPr>
          <a:xfrm>
            <a:off x="7718613" y="1133608"/>
            <a:ext cx="99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return n;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DD2AC6-6BBB-EA35-92FF-DB7F94448733}"/>
              </a:ext>
            </a:extLst>
          </p:cNvPr>
          <p:cNvSpPr txBox="1"/>
          <p:nvPr/>
        </p:nvSpPr>
        <p:spPr>
          <a:xfrm>
            <a:off x="9054354" y="2231086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goto top;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C47199-5F2F-C560-6B9E-EEDF71EDF6CB}"/>
              </a:ext>
            </a:extLst>
          </p:cNvPr>
          <p:cNvSpPr txBox="1"/>
          <p:nvPr/>
        </p:nvSpPr>
        <p:spPr>
          <a:xfrm>
            <a:off x="10168966" y="3724470"/>
            <a:ext cx="1312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while(true){</a:t>
            </a:r>
          </a:p>
          <a:p>
            <a:r>
              <a:rPr lang="hr-HR" dirty="0"/>
              <a:t>};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74752B-740F-038D-A7E1-EEA366C8E732}"/>
              </a:ext>
            </a:extLst>
          </p:cNvPr>
          <p:cNvSpPr txBox="1"/>
          <p:nvPr/>
        </p:nvSpPr>
        <p:spPr>
          <a:xfrm>
            <a:off x="247454" y="437080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if(a&gt;3)</a:t>
            </a:r>
            <a:endParaRPr lang="en-US" dirty="0"/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0FC0AE82-97F3-6506-BA5B-DD413B035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47" b="89904" l="9952" r="89888">
                        <a14:foregroundMark x1="35795" y1="42468" x2="36437" y2="44071"/>
                        <a14:foregroundMark x1="44141" y1="19872" x2="44302" y2="22436"/>
                        <a14:foregroundMark x1="51204" y1="18750" x2="51204" y2="21314"/>
                        <a14:foregroundMark x1="66774" y1="30929" x2="67255" y2="33173"/>
                        <a14:foregroundMark x1="44302" y1="4647" x2="44141" y2="5128"/>
                        <a14:foregroundMark x1="40610" y1="74038" x2="42376" y2="74038"/>
                        <a14:foregroundMark x1="43981" y1="74038" x2="45265" y2="73718"/>
                        <a14:foregroundMark x1="41734" y1="73878" x2="33066" y2="75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3" y="-2118644"/>
            <a:ext cx="9901464" cy="99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45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03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0" name="Ink 103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040" name="Ink 103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041" name="Rectangle 103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36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C079D-3BCE-1017-5A94-EF16272A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5755341"/>
            <a:ext cx="10160000" cy="8845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2600" dirty="0"/>
              <a:t>Memory management in c-like languages</a:t>
            </a:r>
            <a:endParaRPr lang="en-US" sz="2600" dirty="0"/>
          </a:p>
        </p:txBody>
      </p:sp>
      <p:pic>
        <p:nvPicPr>
          <p:cNvPr id="1026" name="Picture 2" descr="Two Guys On A Bus | Know Your Meme">
            <a:extLst>
              <a:ext uri="{FF2B5EF4-FFF2-40B4-BE49-F238E27FC236}">
                <a16:creationId xmlns:a16="http://schemas.microsoft.com/office/drawing/2014/main" id="{74B0C8CD-29F3-CD4F-4F61-C9BEAB163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0" b="15965"/>
          <a:stretch/>
        </p:blipFill>
        <p:spPr bwMode="auto">
          <a:xfrm>
            <a:off x="21" y="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4254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C915-EE16-0A46-8F11-E3F4BFD8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621448" cy="1216024"/>
          </a:xfrm>
        </p:spPr>
        <p:txBody>
          <a:bodyPr>
            <a:normAutofit/>
          </a:bodyPr>
          <a:lstStyle/>
          <a:p>
            <a:r>
              <a:rPr lang="hr-HR" dirty="0"/>
              <a:t>What is memory management? </a:t>
            </a:r>
            <a:endParaRPr lang="en-US" dirty="0"/>
          </a:p>
        </p:txBody>
      </p:sp>
      <p:pic>
        <p:nvPicPr>
          <p:cNvPr id="6" name="Content Placeholder 5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1A8ADA9F-DEE6-9DB2-3235-B943C53BE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44" y="3286919"/>
            <a:ext cx="1828800" cy="1828800"/>
          </a:xfr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D8999-8749-EC34-040F-6904D9939B05}"/>
              </a:ext>
            </a:extLst>
          </p:cNvPr>
          <p:cNvSpPr txBox="1"/>
          <p:nvPr/>
        </p:nvSpPr>
        <p:spPr>
          <a:xfrm>
            <a:off x="519953" y="1934784"/>
            <a:ext cx="10241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/>
              <a:t>Memory management is the act of preserving memory in order to write a more efficient program.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872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5440670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1C915-EE16-0A46-8F11-E3F4BFD8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760499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The "</a:t>
            </a:r>
            <a:r>
              <a:rPr lang="en-US"/>
              <a:t>WHY</a:t>
            </a:r>
            <a:r>
              <a:rPr lang="en-US" dirty="0"/>
              <a:t>"</a:t>
            </a:r>
            <a:endParaRPr lang="en-US"/>
          </a:p>
        </p:txBody>
      </p:sp>
      <p:pic>
        <p:nvPicPr>
          <p:cNvPr id="7" name="Content Placeholder 6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6D4C52DD-C270-5ED7-5144-7C4CAB890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r="-2" b="-2"/>
          <a:stretch/>
        </p:blipFill>
        <p:spPr>
          <a:xfrm flipH="1">
            <a:off x="5680897" y="615950"/>
            <a:ext cx="5729387" cy="567054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7562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8470751-4046-4A07-86D0-382F36ED5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1C915-EE16-0A46-8F11-E3F4BFD8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Limitations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98DAB7D-3A31-4ABA-87BC-3DC434358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48399"/>
            <a:ext cx="12192000" cy="609602"/>
          </a:xfrm>
          <a:custGeom>
            <a:avLst/>
            <a:gdLst>
              <a:gd name="connsiteX0" fmla="*/ 5427496 w 12192000"/>
              <a:gd name="connsiteY0" fmla="*/ 48 h 843657"/>
              <a:gd name="connsiteX1" fmla="*/ 5725893 w 12192000"/>
              <a:gd name="connsiteY1" fmla="*/ 21789 h 843657"/>
              <a:gd name="connsiteX2" fmla="*/ 5843016 w 12192000"/>
              <a:gd name="connsiteY2" fmla="*/ 15229 h 843657"/>
              <a:gd name="connsiteX3" fmla="*/ 5846849 w 12192000"/>
              <a:gd name="connsiteY3" fmla="*/ 32983 h 843657"/>
              <a:gd name="connsiteX4" fmla="*/ 5899818 w 12192000"/>
              <a:gd name="connsiteY4" fmla="*/ 25502 h 843657"/>
              <a:gd name="connsiteX5" fmla="*/ 6034990 w 12192000"/>
              <a:gd name="connsiteY5" fmla="*/ 39501 h 843657"/>
              <a:gd name="connsiteX6" fmla="*/ 6231181 w 12192000"/>
              <a:gd name="connsiteY6" fmla="*/ 59432 h 843657"/>
              <a:gd name="connsiteX7" fmla="*/ 6336161 w 12192000"/>
              <a:gd name="connsiteY7" fmla="*/ 80469 h 843657"/>
              <a:gd name="connsiteX8" fmla="*/ 6424286 w 12192000"/>
              <a:gd name="connsiteY8" fmla="*/ 80202 h 843657"/>
              <a:gd name="connsiteX9" fmla="*/ 6498206 w 12192000"/>
              <a:gd name="connsiteY9" fmla="*/ 88921 h 843657"/>
              <a:gd name="connsiteX10" fmla="*/ 6524438 w 12192000"/>
              <a:gd name="connsiteY10" fmla="*/ 92235 h 843657"/>
              <a:gd name="connsiteX11" fmla="*/ 6528543 w 12192000"/>
              <a:gd name="connsiteY11" fmla="*/ 96055 h 843657"/>
              <a:gd name="connsiteX12" fmla="*/ 6550787 w 12192000"/>
              <a:gd name="connsiteY12" fmla="*/ 79748 h 843657"/>
              <a:gd name="connsiteX13" fmla="*/ 6638443 w 12192000"/>
              <a:gd name="connsiteY13" fmla="*/ 117301 h 843657"/>
              <a:gd name="connsiteX14" fmla="*/ 6639771 w 12192000"/>
              <a:gd name="connsiteY14" fmla="*/ 116273 h 843657"/>
              <a:gd name="connsiteX15" fmla="*/ 6733110 w 12192000"/>
              <a:gd name="connsiteY15" fmla="*/ 109431 h 843657"/>
              <a:gd name="connsiteX16" fmla="*/ 6823638 w 12192000"/>
              <a:gd name="connsiteY16" fmla="*/ 103653 h 843657"/>
              <a:gd name="connsiteX17" fmla="*/ 6834898 w 12192000"/>
              <a:gd name="connsiteY17" fmla="*/ 105044 h 843657"/>
              <a:gd name="connsiteX18" fmla="*/ 6835271 w 12192000"/>
              <a:gd name="connsiteY18" fmla="*/ 104811 h 843657"/>
              <a:gd name="connsiteX19" fmla="*/ 6847445 w 12192000"/>
              <a:gd name="connsiteY19" fmla="*/ 105763 h 843657"/>
              <a:gd name="connsiteX20" fmla="*/ 6855429 w 12192000"/>
              <a:gd name="connsiteY20" fmla="*/ 107584 h 843657"/>
              <a:gd name="connsiteX21" fmla="*/ 6923302 w 12192000"/>
              <a:gd name="connsiteY21" fmla="*/ 131290 h 843657"/>
              <a:gd name="connsiteX22" fmla="*/ 7046891 w 12192000"/>
              <a:gd name="connsiteY22" fmla="*/ 109264 h 843657"/>
              <a:gd name="connsiteX23" fmla="*/ 7233811 w 12192000"/>
              <a:gd name="connsiteY23" fmla="*/ 127598 h 843657"/>
              <a:gd name="connsiteX24" fmla="*/ 7371301 w 12192000"/>
              <a:gd name="connsiteY24" fmla="*/ 118421 h 843657"/>
              <a:gd name="connsiteX25" fmla="*/ 7574701 w 12192000"/>
              <a:gd name="connsiteY25" fmla="*/ 190435 h 843657"/>
              <a:gd name="connsiteX26" fmla="*/ 7580910 w 12192000"/>
              <a:gd name="connsiteY26" fmla="*/ 199699 h 843657"/>
              <a:gd name="connsiteX27" fmla="*/ 7592267 w 12192000"/>
              <a:gd name="connsiteY27" fmla="*/ 206716 h 843657"/>
              <a:gd name="connsiteX28" fmla="*/ 7594969 w 12192000"/>
              <a:gd name="connsiteY28" fmla="*/ 206552 h 843657"/>
              <a:gd name="connsiteX29" fmla="*/ 7612066 w 12192000"/>
              <a:gd name="connsiteY29" fmla="*/ 211669 h 843657"/>
              <a:gd name="connsiteX30" fmla="*/ 7613197 w 12192000"/>
              <a:gd name="connsiteY30" fmla="*/ 214836 h 843657"/>
              <a:gd name="connsiteX31" fmla="*/ 7624109 w 12192000"/>
              <a:gd name="connsiteY31" fmla="*/ 218987 h 843657"/>
              <a:gd name="connsiteX32" fmla="*/ 7643393 w 12192000"/>
              <a:gd name="connsiteY32" fmla="*/ 228895 h 843657"/>
              <a:gd name="connsiteX33" fmla="*/ 7649074 w 12192000"/>
              <a:gd name="connsiteY33" fmla="*/ 229127 h 843657"/>
              <a:gd name="connsiteX34" fmla="*/ 7681385 w 12192000"/>
              <a:gd name="connsiteY34" fmla="*/ 241546 h 843657"/>
              <a:gd name="connsiteX35" fmla="*/ 7682814 w 12192000"/>
              <a:gd name="connsiteY35" fmla="*/ 240947 h 843657"/>
              <a:gd name="connsiteX36" fmla="*/ 7696214 w 12192000"/>
              <a:gd name="connsiteY36" fmla="*/ 241085 h 843657"/>
              <a:gd name="connsiteX37" fmla="*/ 7819450 w 12192000"/>
              <a:gd name="connsiteY37" fmla="*/ 251097 h 843657"/>
              <a:gd name="connsiteX38" fmla="*/ 7826804 w 12192000"/>
              <a:gd name="connsiteY38" fmla="*/ 253271 h 843657"/>
              <a:gd name="connsiteX39" fmla="*/ 7827179 w 12192000"/>
              <a:gd name="connsiteY39" fmla="*/ 253144 h 843657"/>
              <a:gd name="connsiteX40" fmla="*/ 7835389 w 12192000"/>
              <a:gd name="connsiteY40" fmla="*/ 255095 h 843657"/>
              <a:gd name="connsiteX41" fmla="*/ 7840212 w 12192000"/>
              <a:gd name="connsiteY41" fmla="*/ 257235 h 843657"/>
              <a:gd name="connsiteX42" fmla="*/ 7854477 w 12192000"/>
              <a:gd name="connsiteY42" fmla="*/ 261452 h 843657"/>
              <a:gd name="connsiteX43" fmla="*/ 7925416 w 12192000"/>
              <a:gd name="connsiteY43" fmla="*/ 250871 h 843657"/>
              <a:gd name="connsiteX44" fmla="*/ 8027820 w 12192000"/>
              <a:gd name="connsiteY44" fmla="*/ 237431 h 843657"/>
              <a:gd name="connsiteX45" fmla="*/ 8082003 w 12192000"/>
              <a:gd name="connsiteY45" fmla="*/ 258480 h 843657"/>
              <a:gd name="connsiteX46" fmla="*/ 8258788 w 12192000"/>
              <a:gd name="connsiteY46" fmla="*/ 272192 h 843657"/>
              <a:gd name="connsiteX47" fmla="*/ 8292894 w 12192000"/>
              <a:gd name="connsiteY47" fmla="*/ 269919 h 843657"/>
              <a:gd name="connsiteX48" fmla="*/ 8297864 w 12192000"/>
              <a:gd name="connsiteY48" fmla="*/ 268332 h 843657"/>
              <a:gd name="connsiteX49" fmla="*/ 8304197 w 12192000"/>
              <a:gd name="connsiteY49" fmla="*/ 267834 h 843657"/>
              <a:gd name="connsiteX50" fmla="*/ 8320276 w 12192000"/>
              <a:gd name="connsiteY50" fmla="*/ 270133 h 843657"/>
              <a:gd name="connsiteX51" fmla="*/ 8326122 w 12192000"/>
              <a:gd name="connsiteY51" fmla="*/ 271603 h 843657"/>
              <a:gd name="connsiteX52" fmla="*/ 8335105 w 12192000"/>
              <a:gd name="connsiteY52" fmla="*/ 272466 h 843657"/>
              <a:gd name="connsiteX53" fmla="*/ 8335390 w 12192000"/>
              <a:gd name="connsiteY53" fmla="*/ 272295 h 843657"/>
              <a:gd name="connsiteX54" fmla="*/ 8383421 w 12192000"/>
              <a:gd name="connsiteY54" fmla="*/ 274638 h 843657"/>
              <a:gd name="connsiteX55" fmla="*/ 8443863 w 12192000"/>
              <a:gd name="connsiteY55" fmla="*/ 268710 h 843657"/>
              <a:gd name="connsiteX56" fmla="*/ 8467401 w 12192000"/>
              <a:gd name="connsiteY56" fmla="*/ 267736 h 843657"/>
              <a:gd name="connsiteX57" fmla="*/ 8480310 w 12192000"/>
              <a:gd name="connsiteY57" fmla="*/ 266190 h 843657"/>
              <a:gd name="connsiteX58" fmla="*/ 8481334 w 12192000"/>
              <a:gd name="connsiteY58" fmla="*/ 265430 h 843657"/>
              <a:gd name="connsiteX59" fmla="*/ 8519400 w 12192000"/>
              <a:gd name="connsiteY59" fmla="*/ 273417 h 843657"/>
              <a:gd name="connsiteX60" fmla="*/ 8673416 w 12192000"/>
              <a:gd name="connsiteY60" fmla="*/ 324197 h 843657"/>
              <a:gd name="connsiteX61" fmla="*/ 8915200 w 12192000"/>
              <a:gd name="connsiteY61" fmla="*/ 356781 h 843657"/>
              <a:gd name="connsiteX62" fmla="*/ 9059198 w 12192000"/>
              <a:gd name="connsiteY62" fmla="*/ 364924 h 843657"/>
              <a:gd name="connsiteX63" fmla="*/ 9178845 w 12192000"/>
              <a:gd name="connsiteY63" fmla="*/ 379331 h 843657"/>
              <a:gd name="connsiteX64" fmla="*/ 9291225 w 12192000"/>
              <a:gd name="connsiteY64" fmla="*/ 384156 h 843657"/>
              <a:gd name="connsiteX65" fmla="*/ 9370554 w 12192000"/>
              <a:gd name="connsiteY65" fmla="*/ 395218 h 843657"/>
              <a:gd name="connsiteX66" fmla="*/ 9413541 w 12192000"/>
              <a:gd name="connsiteY66" fmla="*/ 394032 h 843657"/>
              <a:gd name="connsiteX67" fmla="*/ 9457933 w 12192000"/>
              <a:gd name="connsiteY67" fmla="*/ 395525 h 843657"/>
              <a:gd name="connsiteX68" fmla="*/ 9592718 w 12192000"/>
              <a:gd name="connsiteY68" fmla="*/ 403735 h 843657"/>
              <a:gd name="connsiteX69" fmla="*/ 9668575 w 12192000"/>
              <a:gd name="connsiteY69" fmla="*/ 410688 h 843657"/>
              <a:gd name="connsiteX70" fmla="*/ 9715652 w 12192000"/>
              <a:gd name="connsiteY70" fmla="*/ 411123 h 843657"/>
              <a:gd name="connsiteX71" fmla="*/ 9777853 w 12192000"/>
              <a:gd name="connsiteY71" fmla="*/ 400831 h 843657"/>
              <a:gd name="connsiteX72" fmla="*/ 9851249 w 12192000"/>
              <a:gd name="connsiteY72" fmla="*/ 415333 h 843657"/>
              <a:gd name="connsiteX73" fmla="*/ 9976759 w 12192000"/>
              <a:gd name="connsiteY73" fmla="*/ 429768 h 843657"/>
              <a:gd name="connsiteX74" fmla="*/ 10190155 w 12192000"/>
              <a:gd name="connsiteY74" fmla="*/ 473343 h 843657"/>
              <a:gd name="connsiteX75" fmla="*/ 10283621 w 12192000"/>
              <a:gd name="connsiteY75" fmla="*/ 482672 h 843657"/>
              <a:gd name="connsiteX76" fmla="*/ 10363623 w 12192000"/>
              <a:gd name="connsiteY76" fmla="*/ 479281 h 843657"/>
              <a:gd name="connsiteX77" fmla="*/ 10418680 w 12192000"/>
              <a:gd name="connsiteY77" fmla="*/ 481335 h 843657"/>
              <a:gd name="connsiteX78" fmla="*/ 10476232 w 12192000"/>
              <a:gd name="connsiteY78" fmla="*/ 487929 h 843657"/>
              <a:gd name="connsiteX79" fmla="*/ 10477443 w 12192000"/>
              <a:gd name="connsiteY79" fmla="*/ 488348 h 843657"/>
              <a:gd name="connsiteX80" fmla="*/ 10478546 w 12192000"/>
              <a:gd name="connsiteY80" fmla="*/ 484593 h 843657"/>
              <a:gd name="connsiteX81" fmla="*/ 10522544 w 12192000"/>
              <a:gd name="connsiteY81" fmla="*/ 483599 h 843657"/>
              <a:gd name="connsiteX82" fmla="*/ 10525940 w 12192000"/>
              <a:gd name="connsiteY82" fmla="*/ 488575 h 843657"/>
              <a:gd name="connsiteX83" fmla="*/ 10527978 w 12192000"/>
              <a:gd name="connsiteY83" fmla="*/ 487468 h 843657"/>
              <a:gd name="connsiteX84" fmla="*/ 10551856 w 12192000"/>
              <a:gd name="connsiteY84" fmla="*/ 495400 h 843657"/>
              <a:gd name="connsiteX85" fmla="*/ 10651180 w 12192000"/>
              <a:gd name="connsiteY85" fmla="*/ 481776 h 843657"/>
              <a:gd name="connsiteX86" fmla="*/ 10692407 w 12192000"/>
              <a:gd name="connsiteY86" fmla="*/ 479535 h 843657"/>
              <a:gd name="connsiteX87" fmla="*/ 10805173 w 12192000"/>
              <a:gd name="connsiteY87" fmla="*/ 469286 h 843657"/>
              <a:gd name="connsiteX88" fmla="*/ 10918240 w 12192000"/>
              <a:gd name="connsiteY88" fmla="*/ 455873 h 843657"/>
              <a:gd name="connsiteX89" fmla="*/ 10985893 w 12192000"/>
              <a:gd name="connsiteY89" fmla="*/ 430155 h 843657"/>
              <a:gd name="connsiteX90" fmla="*/ 11078762 w 12192000"/>
              <a:gd name="connsiteY90" fmla="*/ 421051 h 843657"/>
              <a:gd name="connsiteX91" fmla="*/ 11113454 w 12192000"/>
              <a:gd name="connsiteY91" fmla="*/ 390853 h 843657"/>
              <a:gd name="connsiteX92" fmla="*/ 11262187 w 12192000"/>
              <a:gd name="connsiteY92" fmla="*/ 378634 h 843657"/>
              <a:gd name="connsiteX93" fmla="*/ 11357725 w 12192000"/>
              <a:gd name="connsiteY93" fmla="*/ 347628 h 843657"/>
              <a:gd name="connsiteX94" fmla="*/ 11514053 w 12192000"/>
              <a:gd name="connsiteY94" fmla="*/ 323566 h 843657"/>
              <a:gd name="connsiteX95" fmla="*/ 11560799 w 12192000"/>
              <a:gd name="connsiteY95" fmla="*/ 310945 h 843657"/>
              <a:gd name="connsiteX96" fmla="*/ 11555095 w 12192000"/>
              <a:gd name="connsiteY96" fmla="*/ 330247 h 843657"/>
              <a:gd name="connsiteX97" fmla="*/ 11601935 w 12192000"/>
              <a:gd name="connsiteY97" fmla="*/ 336765 h 843657"/>
              <a:gd name="connsiteX98" fmla="*/ 11689326 w 12192000"/>
              <a:gd name="connsiteY98" fmla="*/ 303103 h 843657"/>
              <a:gd name="connsiteX99" fmla="*/ 11889311 w 12192000"/>
              <a:gd name="connsiteY99" fmla="*/ 296043 h 843657"/>
              <a:gd name="connsiteX100" fmla="*/ 11894969 w 12192000"/>
              <a:gd name="connsiteY100" fmla="*/ 296953 h 843657"/>
              <a:gd name="connsiteX101" fmla="*/ 11890989 w 12192000"/>
              <a:gd name="connsiteY101" fmla="*/ 298008 h 843657"/>
              <a:gd name="connsiteX102" fmla="*/ 11895904 w 12192000"/>
              <a:gd name="connsiteY102" fmla="*/ 297102 h 843657"/>
              <a:gd name="connsiteX103" fmla="*/ 11894969 w 12192000"/>
              <a:gd name="connsiteY103" fmla="*/ 296953 h 843657"/>
              <a:gd name="connsiteX104" fmla="*/ 11896981 w 12192000"/>
              <a:gd name="connsiteY104" fmla="*/ 296418 h 843657"/>
              <a:gd name="connsiteX105" fmla="*/ 11931533 w 12192000"/>
              <a:gd name="connsiteY105" fmla="*/ 322577 h 843657"/>
              <a:gd name="connsiteX106" fmla="*/ 11970826 w 12192000"/>
              <a:gd name="connsiteY106" fmla="*/ 284547 h 843657"/>
              <a:gd name="connsiteX107" fmla="*/ 11998411 w 12192000"/>
              <a:gd name="connsiteY107" fmla="*/ 275459 h 843657"/>
              <a:gd name="connsiteX108" fmla="*/ 12070284 w 12192000"/>
              <a:gd name="connsiteY108" fmla="*/ 252823 h 843657"/>
              <a:gd name="connsiteX109" fmla="*/ 12149273 w 12192000"/>
              <a:gd name="connsiteY109" fmla="*/ 283340 h 843657"/>
              <a:gd name="connsiteX110" fmla="*/ 12192000 w 12192000"/>
              <a:gd name="connsiteY110" fmla="*/ 293933 h 843657"/>
              <a:gd name="connsiteX111" fmla="*/ 12192000 w 12192000"/>
              <a:gd name="connsiteY111" fmla="*/ 843657 h 843657"/>
              <a:gd name="connsiteX112" fmla="*/ 0 w 12192000"/>
              <a:gd name="connsiteY112" fmla="*/ 843657 h 843657"/>
              <a:gd name="connsiteX113" fmla="*/ 0 w 12192000"/>
              <a:gd name="connsiteY113" fmla="*/ 517671 h 843657"/>
              <a:gd name="connsiteX114" fmla="*/ 62970 w 12192000"/>
              <a:gd name="connsiteY114" fmla="*/ 497349 h 843657"/>
              <a:gd name="connsiteX115" fmla="*/ 163102 w 12192000"/>
              <a:gd name="connsiteY115" fmla="*/ 486965 h 843657"/>
              <a:gd name="connsiteX116" fmla="*/ 327347 w 12192000"/>
              <a:gd name="connsiteY116" fmla="*/ 474218 h 843657"/>
              <a:gd name="connsiteX117" fmla="*/ 616456 w 12192000"/>
              <a:gd name="connsiteY117" fmla="*/ 448171 h 843657"/>
              <a:gd name="connsiteX118" fmla="*/ 805377 w 12192000"/>
              <a:gd name="connsiteY118" fmla="*/ 441830 h 843657"/>
              <a:gd name="connsiteX119" fmla="*/ 937261 w 12192000"/>
              <a:gd name="connsiteY119" fmla="*/ 436268 h 843657"/>
              <a:gd name="connsiteX120" fmla="*/ 1139080 w 12192000"/>
              <a:gd name="connsiteY120" fmla="*/ 358865 h 843657"/>
              <a:gd name="connsiteX121" fmla="*/ 1319302 w 12192000"/>
              <a:gd name="connsiteY121" fmla="*/ 308917 h 843657"/>
              <a:gd name="connsiteX122" fmla="*/ 1385386 w 12192000"/>
              <a:gd name="connsiteY122" fmla="*/ 296402 h 843657"/>
              <a:gd name="connsiteX123" fmla="*/ 1404278 w 12192000"/>
              <a:gd name="connsiteY123" fmla="*/ 282186 h 843657"/>
              <a:gd name="connsiteX124" fmla="*/ 1431509 w 12192000"/>
              <a:gd name="connsiteY124" fmla="*/ 282637 h 843657"/>
              <a:gd name="connsiteX125" fmla="*/ 1479635 w 12192000"/>
              <a:gd name="connsiteY125" fmla="*/ 281452 h 843657"/>
              <a:gd name="connsiteX126" fmla="*/ 1522846 w 12192000"/>
              <a:gd name="connsiteY126" fmla="*/ 286636 h 843657"/>
              <a:gd name="connsiteX127" fmla="*/ 1744857 w 12192000"/>
              <a:gd name="connsiteY127" fmla="*/ 299498 h 843657"/>
              <a:gd name="connsiteX128" fmla="*/ 1800399 w 12192000"/>
              <a:gd name="connsiteY128" fmla="*/ 286471 h 843657"/>
              <a:gd name="connsiteX129" fmla="*/ 1829679 w 12192000"/>
              <a:gd name="connsiteY129" fmla="*/ 279899 h 843657"/>
              <a:gd name="connsiteX130" fmla="*/ 1848467 w 12192000"/>
              <a:gd name="connsiteY130" fmla="*/ 280085 h 843657"/>
              <a:gd name="connsiteX131" fmla="*/ 1919990 w 12192000"/>
              <a:gd name="connsiteY131" fmla="*/ 280551 h 843657"/>
              <a:gd name="connsiteX132" fmla="*/ 1947318 w 12192000"/>
              <a:gd name="connsiteY132" fmla="*/ 275157 h 843657"/>
              <a:gd name="connsiteX133" fmla="*/ 2052662 w 12192000"/>
              <a:gd name="connsiteY133" fmla="*/ 260377 h 843657"/>
              <a:gd name="connsiteX134" fmla="*/ 2142850 w 12192000"/>
              <a:gd name="connsiteY134" fmla="*/ 253103 h 843657"/>
              <a:gd name="connsiteX135" fmla="*/ 2207849 w 12192000"/>
              <a:gd name="connsiteY135" fmla="*/ 271590 h 843657"/>
              <a:gd name="connsiteX136" fmla="*/ 2213757 w 12192000"/>
              <a:gd name="connsiteY136" fmla="*/ 267429 h 843657"/>
              <a:gd name="connsiteX137" fmla="*/ 2258954 w 12192000"/>
              <a:gd name="connsiteY137" fmla="*/ 268589 h 843657"/>
              <a:gd name="connsiteX138" fmla="*/ 2416183 w 12192000"/>
              <a:gd name="connsiteY138" fmla="*/ 301325 h 843657"/>
              <a:gd name="connsiteX139" fmla="*/ 2504536 w 12192000"/>
              <a:gd name="connsiteY139" fmla="*/ 302799 h 843657"/>
              <a:gd name="connsiteX140" fmla="*/ 2536071 w 12192000"/>
              <a:gd name="connsiteY140" fmla="*/ 298698 h 843657"/>
              <a:gd name="connsiteX141" fmla="*/ 2588893 w 12192000"/>
              <a:gd name="connsiteY141" fmla="*/ 292112 h 843657"/>
              <a:gd name="connsiteX142" fmla="*/ 2628809 w 12192000"/>
              <a:gd name="connsiteY142" fmla="*/ 275805 h 843657"/>
              <a:gd name="connsiteX143" fmla="*/ 2672807 w 12192000"/>
              <a:gd name="connsiteY143" fmla="*/ 274811 h 843657"/>
              <a:gd name="connsiteX144" fmla="*/ 2682466 w 12192000"/>
              <a:gd name="connsiteY144" fmla="*/ 289307 h 843657"/>
              <a:gd name="connsiteX145" fmla="*/ 2801443 w 12192000"/>
              <a:gd name="connsiteY145" fmla="*/ 272988 h 843657"/>
              <a:gd name="connsiteX146" fmla="*/ 2842670 w 12192000"/>
              <a:gd name="connsiteY146" fmla="*/ 270747 h 843657"/>
              <a:gd name="connsiteX147" fmla="*/ 2955436 w 12192000"/>
              <a:gd name="connsiteY147" fmla="*/ 260498 h 843657"/>
              <a:gd name="connsiteX148" fmla="*/ 3068503 w 12192000"/>
              <a:gd name="connsiteY148" fmla="*/ 247085 h 843657"/>
              <a:gd name="connsiteX149" fmla="*/ 3136157 w 12192000"/>
              <a:gd name="connsiteY149" fmla="*/ 221367 h 843657"/>
              <a:gd name="connsiteX150" fmla="*/ 3229025 w 12192000"/>
              <a:gd name="connsiteY150" fmla="*/ 212263 h 843657"/>
              <a:gd name="connsiteX151" fmla="*/ 3263717 w 12192000"/>
              <a:gd name="connsiteY151" fmla="*/ 182064 h 843657"/>
              <a:gd name="connsiteX152" fmla="*/ 3412450 w 12192000"/>
              <a:gd name="connsiteY152" fmla="*/ 169845 h 843657"/>
              <a:gd name="connsiteX153" fmla="*/ 3507988 w 12192000"/>
              <a:gd name="connsiteY153" fmla="*/ 138840 h 843657"/>
              <a:gd name="connsiteX154" fmla="*/ 3664316 w 12192000"/>
              <a:gd name="connsiteY154" fmla="*/ 114777 h 843657"/>
              <a:gd name="connsiteX155" fmla="*/ 3711062 w 12192000"/>
              <a:gd name="connsiteY155" fmla="*/ 102156 h 843657"/>
              <a:gd name="connsiteX156" fmla="*/ 3705359 w 12192000"/>
              <a:gd name="connsiteY156" fmla="*/ 121458 h 843657"/>
              <a:gd name="connsiteX157" fmla="*/ 3752198 w 12192000"/>
              <a:gd name="connsiteY157" fmla="*/ 127977 h 843657"/>
              <a:gd name="connsiteX158" fmla="*/ 3839589 w 12192000"/>
              <a:gd name="connsiteY158" fmla="*/ 94314 h 843657"/>
              <a:gd name="connsiteX159" fmla="*/ 4039575 w 12192000"/>
              <a:gd name="connsiteY159" fmla="*/ 87255 h 843657"/>
              <a:gd name="connsiteX160" fmla="*/ 4045232 w 12192000"/>
              <a:gd name="connsiteY160" fmla="*/ 88164 h 843657"/>
              <a:gd name="connsiteX161" fmla="*/ 4041253 w 12192000"/>
              <a:gd name="connsiteY161" fmla="*/ 89220 h 843657"/>
              <a:gd name="connsiteX162" fmla="*/ 4046168 w 12192000"/>
              <a:gd name="connsiteY162" fmla="*/ 88314 h 843657"/>
              <a:gd name="connsiteX163" fmla="*/ 4045232 w 12192000"/>
              <a:gd name="connsiteY163" fmla="*/ 88164 h 843657"/>
              <a:gd name="connsiteX164" fmla="*/ 4047244 w 12192000"/>
              <a:gd name="connsiteY164" fmla="*/ 87630 h 843657"/>
              <a:gd name="connsiteX165" fmla="*/ 4081797 w 12192000"/>
              <a:gd name="connsiteY165" fmla="*/ 113788 h 843657"/>
              <a:gd name="connsiteX166" fmla="*/ 4121089 w 12192000"/>
              <a:gd name="connsiteY166" fmla="*/ 75758 h 843657"/>
              <a:gd name="connsiteX167" fmla="*/ 4148674 w 12192000"/>
              <a:gd name="connsiteY167" fmla="*/ 66671 h 843657"/>
              <a:gd name="connsiteX168" fmla="*/ 4220548 w 12192000"/>
              <a:gd name="connsiteY168" fmla="*/ 44035 h 843657"/>
              <a:gd name="connsiteX169" fmla="*/ 4354249 w 12192000"/>
              <a:gd name="connsiteY169" fmla="*/ 88116 h 843657"/>
              <a:gd name="connsiteX170" fmla="*/ 4549237 w 12192000"/>
              <a:gd name="connsiteY170" fmla="*/ 79806 h 843657"/>
              <a:gd name="connsiteX171" fmla="*/ 4796679 w 12192000"/>
              <a:gd name="connsiteY171" fmla="*/ 108111 h 843657"/>
              <a:gd name="connsiteX172" fmla="*/ 4928657 w 12192000"/>
              <a:gd name="connsiteY172" fmla="*/ 111604 h 843657"/>
              <a:gd name="connsiteX173" fmla="*/ 5136768 w 12192000"/>
              <a:gd name="connsiteY173" fmla="*/ 48267 h 843657"/>
              <a:gd name="connsiteX174" fmla="*/ 5320899 w 12192000"/>
              <a:gd name="connsiteY174" fmla="*/ 10821 h 843657"/>
              <a:gd name="connsiteX175" fmla="*/ 5427496 w 12192000"/>
              <a:gd name="connsiteY175" fmla="*/ 48 h 8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843657">
                <a:moveTo>
                  <a:pt x="5427496" y="48"/>
                </a:moveTo>
                <a:cubicBezTo>
                  <a:pt x="5539522" y="-1167"/>
                  <a:pt x="5660629" y="21238"/>
                  <a:pt x="5725893" y="21789"/>
                </a:cubicBezTo>
                <a:cubicBezTo>
                  <a:pt x="5728883" y="21092"/>
                  <a:pt x="5807017" y="20526"/>
                  <a:pt x="5843016" y="15229"/>
                </a:cubicBezTo>
                <a:lnTo>
                  <a:pt x="5846849" y="32983"/>
                </a:lnTo>
                <a:lnTo>
                  <a:pt x="5899818" y="25502"/>
                </a:lnTo>
                <a:cubicBezTo>
                  <a:pt x="5978576" y="29224"/>
                  <a:pt x="5979762" y="33846"/>
                  <a:pt x="6034990" y="39501"/>
                </a:cubicBezTo>
                <a:cubicBezTo>
                  <a:pt x="6090217" y="45155"/>
                  <a:pt x="6180985" y="52604"/>
                  <a:pt x="6231181" y="59432"/>
                </a:cubicBezTo>
                <a:cubicBezTo>
                  <a:pt x="6281376" y="66260"/>
                  <a:pt x="6255083" y="72671"/>
                  <a:pt x="6336161" y="80469"/>
                </a:cubicBezTo>
                <a:cubicBezTo>
                  <a:pt x="6367899" y="78809"/>
                  <a:pt x="6388398" y="79505"/>
                  <a:pt x="6424286" y="80202"/>
                </a:cubicBezTo>
                <a:lnTo>
                  <a:pt x="6498206" y="88921"/>
                </a:lnTo>
                <a:cubicBezTo>
                  <a:pt x="6511924" y="88197"/>
                  <a:pt x="6519540" y="89722"/>
                  <a:pt x="6524438" y="92235"/>
                </a:cubicBezTo>
                <a:lnTo>
                  <a:pt x="6528543" y="96055"/>
                </a:lnTo>
                <a:lnTo>
                  <a:pt x="6550787" y="79748"/>
                </a:lnTo>
                <a:lnTo>
                  <a:pt x="6638443" y="117301"/>
                </a:lnTo>
                <a:lnTo>
                  <a:pt x="6639771" y="116273"/>
                </a:lnTo>
                <a:cubicBezTo>
                  <a:pt x="6661612" y="112323"/>
                  <a:pt x="6702466" y="111534"/>
                  <a:pt x="6733110" y="109431"/>
                </a:cubicBezTo>
                <a:cubicBezTo>
                  <a:pt x="6750270" y="113134"/>
                  <a:pt x="6804803" y="100717"/>
                  <a:pt x="6823638" y="103653"/>
                </a:cubicBezTo>
                <a:lnTo>
                  <a:pt x="6834898" y="105044"/>
                </a:lnTo>
                <a:lnTo>
                  <a:pt x="6835271" y="104811"/>
                </a:lnTo>
                <a:cubicBezTo>
                  <a:pt x="6838034" y="104559"/>
                  <a:pt x="6841861" y="104809"/>
                  <a:pt x="6847445" y="105763"/>
                </a:cubicBezTo>
                <a:lnTo>
                  <a:pt x="6855429" y="107584"/>
                </a:lnTo>
                <a:lnTo>
                  <a:pt x="6923302" y="131290"/>
                </a:lnTo>
                <a:lnTo>
                  <a:pt x="7046891" y="109264"/>
                </a:lnTo>
                <a:cubicBezTo>
                  <a:pt x="7109198" y="115376"/>
                  <a:pt x="7163425" y="116966"/>
                  <a:pt x="7233811" y="127598"/>
                </a:cubicBezTo>
                <a:cubicBezTo>
                  <a:pt x="7295557" y="125883"/>
                  <a:pt x="7306408" y="101921"/>
                  <a:pt x="7371301" y="118421"/>
                </a:cubicBezTo>
                <a:cubicBezTo>
                  <a:pt x="7428238" y="129077"/>
                  <a:pt x="7510607" y="192508"/>
                  <a:pt x="7574701" y="190435"/>
                </a:cubicBezTo>
                <a:cubicBezTo>
                  <a:pt x="7575517" y="193901"/>
                  <a:pt x="7577730" y="196953"/>
                  <a:pt x="7580910" y="199699"/>
                </a:cubicBezTo>
                <a:lnTo>
                  <a:pt x="7592267" y="206716"/>
                </a:lnTo>
                <a:lnTo>
                  <a:pt x="7594969" y="206552"/>
                </a:lnTo>
                <a:cubicBezTo>
                  <a:pt x="7605059" y="207466"/>
                  <a:pt x="7609760" y="209355"/>
                  <a:pt x="7612066" y="211669"/>
                </a:cubicBezTo>
                <a:lnTo>
                  <a:pt x="7613197" y="214836"/>
                </a:lnTo>
                <a:lnTo>
                  <a:pt x="7624109" y="218987"/>
                </a:lnTo>
                <a:lnTo>
                  <a:pt x="7643393" y="228895"/>
                </a:lnTo>
                <a:lnTo>
                  <a:pt x="7649074" y="229127"/>
                </a:lnTo>
                <a:lnTo>
                  <a:pt x="7681385" y="241546"/>
                </a:lnTo>
                <a:lnTo>
                  <a:pt x="7682814" y="240947"/>
                </a:lnTo>
                <a:cubicBezTo>
                  <a:pt x="7686754" y="239889"/>
                  <a:pt x="7691050" y="239641"/>
                  <a:pt x="7696214" y="241085"/>
                </a:cubicBezTo>
                <a:lnTo>
                  <a:pt x="7819450" y="251097"/>
                </a:lnTo>
                <a:lnTo>
                  <a:pt x="7826804" y="253271"/>
                </a:lnTo>
                <a:lnTo>
                  <a:pt x="7827179" y="253144"/>
                </a:lnTo>
                <a:cubicBezTo>
                  <a:pt x="7829262" y="253251"/>
                  <a:pt x="7831866" y="253829"/>
                  <a:pt x="7835389" y="255095"/>
                </a:cubicBezTo>
                <a:lnTo>
                  <a:pt x="7840212" y="257235"/>
                </a:lnTo>
                <a:lnTo>
                  <a:pt x="7854477" y="261452"/>
                </a:lnTo>
                <a:lnTo>
                  <a:pt x="7925416" y="250871"/>
                </a:lnTo>
                <a:cubicBezTo>
                  <a:pt x="7968549" y="254776"/>
                  <a:pt x="7991532" y="223503"/>
                  <a:pt x="8027820" y="237431"/>
                </a:cubicBezTo>
                <a:cubicBezTo>
                  <a:pt x="8068225" y="241026"/>
                  <a:pt x="8049335" y="250837"/>
                  <a:pt x="8082003" y="258480"/>
                </a:cubicBezTo>
                <a:cubicBezTo>
                  <a:pt x="8118911" y="261016"/>
                  <a:pt x="8227791" y="271465"/>
                  <a:pt x="8258788" y="272192"/>
                </a:cubicBezTo>
                <a:cubicBezTo>
                  <a:pt x="8285356" y="257871"/>
                  <a:pt x="8284528" y="264250"/>
                  <a:pt x="8292894" y="269919"/>
                </a:cubicBezTo>
                <a:lnTo>
                  <a:pt x="8297864" y="268332"/>
                </a:lnTo>
                <a:lnTo>
                  <a:pt x="8304197" y="267834"/>
                </a:lnTo>
                <a:lnTo>
                  <a:pt x="8320276" y="270133"/>
                </a:lnTo>
                <a:lnTo>
                  <a:pt x="8326122" y="271603"/>
                </a:lnTo>
                <a:cubicBezTo>
                  <a:pt x="8330224" y="272389"/>
                  <a:pt x="8333047" y="272623"/>
                  <a:pt x="8335105" y="272466"/>
                </a:cubicBezTo>
                <a:lnTo>
                  <a:pt x="8335390" y="272295"/>
                </a:lnTo>
                <a:lnTo>
                  <a:pt x="8383421" y="274638"/>
                </a:lnTo>
                <a:cubicBezTo>
                  <a:pt x="8398105" y="264966"/>
                  <a:pt x="8442440" y="289516"/>
                  <a:pt x="8443863" y="268710"/>
                </a:cubicBezTo>
                <a:cubicBezTo>
                  <a:pt x="8461029" y="272153"/>
                  <a:pt x="8468950" y="281627"/>
                  <a:pt x="8467401" y="267736"/>
                </a:cubicBezTo>
                <a:cubicBezTo>
                  <a:pt x="8473175" y="268487"/>
                  <a:pt x="8477144" y="267709"/>
                  <a:pt x="8480310" y="266190"/>
                </a:cubicBezTo>
                <a:lnTo>
                  <a:pt x="8481334" y="265430"/>
                </a:lnTo>
                <a:lnTo>
                  <a:pt x="8519400" y="273417"/>
                </a:lnTo>
                <a:lnTo>
                  <a:pt x="8673416" y="324197"/>
                </a:lnTo>
                <a:cubicBezTo>
                  <a:pt x="8745894" y="327976"/>
                  <a:pt x="8849559" y="346603"/>
                  <a:pt x="8915200" y="356781"/>
                </a:cubicBezTo>
                <a:cubicBezTo>
                  <a:pt x="8932755" y="365773"/>
                  <a:pt x="9005876" y="371758"/>
                  <a:pt x="9059198" y="364924"/>
                </a:cubicBezTo>
                <a:lnTo>
                  <a:pt x="9178845" y="379331"/>
                </a:lnTo>
                <a:cubicBezTo>
                  <a:pt x="9219852" y="386336"/>
                  <a:pt x="9250133" y="384055"/>
                  <a:pt x="9291225" y="384156"/>
                </a:cubicBezTo>
                <a:cubicBezTo>
                  <a:pt x="9315636" y="387667"/>
                  <a:pt x="9329719" y="388016"/>
                  <a:pt x="9370554" y="395218"/>
                </a:cubicBezTo>
                <a:cubicBezTo>
                  <a:pt x="9378187" y="394560"/>
                  <a:pt x="9405932" y="395507"/>
                  <a:pt x="9413541" y="394032"/>
                </a:cubicBezTo>
                <a:lnTo>
                  <a:pt x="9457933" y="395525"/>
                </a:lnTo>
                <a:lnTo>
                  <a:pt x="9592718" y="403735"/>
                </a:lnTo>
                <a:cubicBezTo>
                  <a:pt x="9606379" y="409007"/>
                  <a:pt x="9655291" y="415471"/>
                  <a:pt x="9668575" y="410688"/>
                </a:cubicBezTo>
                <a:cubicBezTo>
                  <a:pt x="9679602" y="410798"/>
                  <a:pt x="9706602" y="416975"/>
                  <a:pt x="9715652" y="411123"/>
                </a:cubicBezTo>
                <a:cubicBezTo>
                  <a:pt x="9741103" y="416170"/>
                  <a:pt x="9768395" y="403710"/>
                  <a:pt x="9777853" y="400831"/>
                </a:cubicBezTo>
                <a:cubicBezTo>
                  <a:pt x="9805740" y="393796"/>
                  <a:pt x="9827401" y="416417"/>
                  <a:pt x="9851249" y="415333"/>
                </a:cubicBezTo>
                <a:cubicBezTo>
                  <a:pt x="9890629" y="418769"/>
                  <a:pt x="9948551" y="426335"/>
                  <a:pt x="9976759" y="429768"/>
                </a:cubicBezTo>
                <a:cubicBezTo>
                  <a:pt x="10039303" y="440942"/>
                  <a:pt x="10139010" y="464526"/>
                  <a:pt x="10190155" y="473343"/>
                </a:cubicBezTo>
                <a:cubicBezTo>
                  <a:pt x="10247801" y="482478"/>
                  <a:pt x="10217837" y="456410"/>
                  <a:pt x="10283621" y="482672"/>
                </a:cubicBezTo>
                <a:cubicBezTo>
                  <a:pt x="10314609" y="484053"/>
                  <a:pt x="10340423" y="481075"/>
                  <a:pt x="10363623" y="479281"/>
                </a:cubicBezTo>
                <a:cubicBezTo>
                  <a:pt x="10362575" y="468594"/>
                  <a:pt x="10390200" y="481546"/>
                  <a:pt x="10418680" y="481335"/>
                </a:cubicBezTo>
                <a:cubicBezTo>
                  <a:pt x="10435371" y="482382"/>
                  <a:pt x="10458706" y="485335"/>
                  <a:pt x="10476232" y="487929"/>
                </a:cubicBezTo>
                <a:lnTo>
                  <a:pt x="10477443" y="488348"/>
                </a:lnTo>
                <a:lnTo>
                  <a:pt x="10478546" y="484593"/>
                </a:lnTo>
                <a:cubicBezTo>
                  <a:pt x="10496869" y="473932"/>
                  <a:pt x="10504440" y="492791"/>
                  <a:pt x="10522544" y="483599"/>
                </a:cubicBezTo>
                <a:lnTo>
                  <a:pt x="10525940" y="488575"/>
                </a:lnTo>
                <a:lnTo>
                  <a:pt x="10527978" y="487468"/>
                </a:lnTo>
                <a:lnTo>
                  <a:pt x="10551856" y="495400"/>
                </a:lnTo>
                <a:lnTo>
                  <a:pt x="10651180" y="481776"/>
                </a:lnTo>
                <a:cubicBezTo>
                  <a:pt x="10666635" y="489439"/>
                  <a:pt x="10679569" y="486219"/>
                  <a:pt x="10692407" y="479535"/>
                </a:cubicBezTo>
                <a:cubicBezTo>
                  <a:pt x="10729215" y="482326"/>
                  <a:pt x="10763453" y="472539"/>
                  <a:pt x="10805173" y="469286"/>
                </a:cubicBezTo>
                <a:cubicBezTo>
                  <a:pt x="10849593" y="478609"/>
                  <a:pt x="10873661" y="459268"/>
                  <a:pt x="10918240" y="455873"/>
                </a:cubicBezTo>
                <a:cubicBezTo>
                  <a:pt x="10961126" y="475397"/>
                  <a:pt x="10948597" y="428686"/>
                  <a:pt x="10985893" y="430155"/>
                </a:cubicBezTo>
                <a:cubicBezTo>
                  <a:pt x="11045792" y="447988"/>
                  <a:pt x="10985190" y="414687"/>
                  <a:pt x="11078762" y="421051"/>
                </a:cubicBezTo>
                <a:cubicBezTo>
                  <a:pt x="11083925" y="424015"/>
                  <a:pt x="11114482" y="394913"/>
                  <a:pt x="11113454" y="390853"/>
                </a:cubicBezTo>
                <a:cubicBezTo>
                  <a:pt x="11133947" y="392405"/>
                  <a:pt x="11233066" y="373732"/>
                  <a:pt x="11262187" y="378634"/>
                </a:cubicBezTo>
                <a:cubicBezTo>
                  <a:pt x="11320092" y="367389"/>
                  <a:pt x="11316005" y="350805"/>
                  <a:pt x="11357725" y="347628"/>
                </a:cubicBezTo>
                <a:cubicBezTo>
                  <a:pt x="11394272" y="337523"/>
                  <a:pt x="11451549" y="336224"/>
                  <a:pt x="11514053" y="323566"/>
                </a:cubicBezTo>
                <a:lnTo>
                  <a:pt x="11560799" y="310945"/>
                </a:lnTo>
                <a:lnTo>
                  <a:pt x="11555095" y="330247"/>
                </a:lnTo>
                <a:cubicBezTo>
                  <a:pt x="11570115" y="329566"/>
                  <a:pt x="11599314" y="335563"/>
                  <a:pt x="11601935" y="336765"/>
                </a:cubicBezTo>
                <a:cubicBezTo>
                  <a:pt x="11636102" y="339048"/>
                  <a:pt x="11641430" y="309890"/>
                  <a:pt x="11689326" y="303103"/>
                </a:cubicBezTo>
                <a:cubicBezTo>
                  <a:pt x="11737222" y="296316"/>
                  <a:pt x="11853888" y="301002"/>
                  <a:pt x="11889311" y="296043"/>
                </a:cubicBezTo>
                <a:lnTo>
                  <a:pt x="11894969" y="296953"/>
                </a:lnTo>
                <a:lnTo>
                  <a:pt x="11890989" y="298008"/>
                </a:lnTo>
                <a:cubicBezTo>
                  <a:pt x="11892055" y="297992"/>
                  <a:pt x="11894939" y="297561"/>
                  <a:pt x="11895904" y="297102"/>
                </a:cubicBezTo>
                <a:lnTo>
                  <a:pt x="11894969" y="296953"/>
                </a:lnTo>
                <a:lnTo>
                  <a:pt x="11896981" y="296418"/>
                </a:lnTo>
                <a:cubicBezTo>
                  <a:pt x="11903286" y="295212"/>
                  <a:pt x="11910383" y="325786"/>
                  <a:pt x="11931533" y="322577"/>
                </a:cubicBezTo>
                <a:cubicBezTo>
                  <a:pt x="11942379" y="322584"/>
                  <a:pt x="11958231" y="288015"/>
                  <a:pt x="11970826" y="284547"/>
                </a:cubicBezTo>
                <a:lnTo>
                  <a:pt x="11998411" y="275459"/>
                </a:lnTo>
                <a:cubicBezTo>
                  <a:pt x="12014431" y="274432"/>
                  <a:pt x="12054264" y="253851"/>
                  <a:pt x="12070284" y="252823"/>
                </a:cubicBezTo>
                <a:cubicBezTo>
                  <a:pt x="12101953" y="269774"/>
                  <a:pt x="12127636" y="277970"/>
                  <a:pt x="12149273" y="283340"/>
                </a:cubicBezTo>
                <a:lnTo>
                  <a:pt x="12192000" y="293933"/>
                </a:lnTo>
                <a:lnTo>
                  <a:pt x="12192000" y="843657"/>
                </a:lnTo>
                <a:lnTo>
                  <a:pt x="0" y="843657"/>
                </a:lnTo>
                <a:lnTo>
                  <a:pt x="0" y="517671"/>
                </a:lnTo>
                <a:lnTo>
                  <a:pt x="62970" y="497349"/>
                </a:lnTo>
                <a:cubicBezTo>
                  <a:pt x="96818" y="489349"/>
                  <a:pt x="130274" y="485131"/>
                  <a:pt x="163102" y="486965"/>
                </a:cubicBezTo>
                <a:cubicBezTo>
                  <a:pt x="229273" y="516421"/>
                  <a:pt x="295464" y="465077"/>
                  <a:pt x="327347" y="474218"/>
                </a:cubicBezTo>
                <a:cubicBezTo>
                  <a:pt x="398278" y="461559"/>
                  <a:pt x="524389" y="465494"/>
                  <a:pt x="616456" y="448171"/>
                </a:cubicBezTo>
                <a:cubicBezTo>
                  <a:pt x="689761" y="448930"/>
                  <a:pt x="725233" y="436443"/>
                  <a:pt x="805377" y="441830"/>
                </a:cubicBezTo>
                <a:cubicBezTo>
                  <a:pt x="856514" y="450042"/>
                  <a:pt x="903636" y="447034"/>
                  <a:pt x="937261" y="436268"/>
                </a:cubicBezTo>
                <a:cubicBezTo>
                  <a:pt x="984382" y="427633"/>
                  <a:pt x="1086871" y="383843"/>
                  <a:pt x="1139080" y="358865"/>
                </a:cubicBezTo>
                <a:cubicBezTo>
                  <a:pt x="1171293" y="330806"/>
                  <a:pt x="1269341" y="356187"/>
                  <a:pt x="1319302" y="308917"/>
                </a:cubicBezTo>
                <a:cubicBezTo>
                  <a:pt x="1351293" y="315381"/>
                  <a:pt x="1370639" y="306651"/>
                  <a:pt x="1385386" y="296402"/>
                </a:cubicBezTo>
                <a:lnTo>
                  <a:pt x="1404278" y="282186"/>
                </a:lnTo>
                <a:lnTo>
                  <a:pt x="1431509" y="282637"/>
                </a:lnTo>
                <a:lnTo>
                  <a:pt x="1479635" y="281452"/>
                </a:lnTo>
                <a:lnTo>
                  <a:pt x="1522846" y="286636"/>
                </a:lnTo>
                <a:cubicBezTo>
                  <a:pt x="1607746" y="295741"/>
                  <a:pt x="1658262" y="297408"/>
                  <a:pt x="1744857" y="299498"/>
                </a:cubicBezTo>
                <a:cubicBezTo>
                  <a:pt x="1746802" y="298898"/>
                  <a:pt x="1772794" y="292779"/>
                  <a:pt x="1800399" y="286471"/>
                </a:cubicBezTo>
                <a:lnTo>
                  <a:pt x="1829679" y="279899"/>
                </a:lnTo>
                <a:lnTo>
                  <a:pt x="1848467" y="280085"/>
                </a:lnTo>
                <a:cubicBezTo>
                  <a:pt x="1862541" y="284929"/>
                  <a:pt x="1909246" y="287572"/>
                  <a:pt x="1919990" y="280551"/>
                </a:cubicBezTo>
                <a:cubicBezTo>
                  <a:pt x="1930120" y="279552"/>
                  <a:pt x="1940770" y="283009"/>
                  <a:pt x="1947318" y="275157"/>
                </a:cubicBezTo>
                <a:cubicBezTo>
                  <a:pt x="1969430" y="271795"/>
                  <a:pt x="2020074" y="264052"/>
                  <a:pt x="2052662" y="260377"/>
                </a:cubicBezTo>
                <a:cubicBezTo>
                  <a:pt x="2069011" y="271949"/>
                  <a:pt x="2098031" y="252728"/>
                  <a:pt x="2142850" y="253103"/>
                </a:cubicBezTo>
                <a:cubicBezTo>
                  <a:pt x="2160684" y="266415"/>
                  <a:pt x="2173071" y="253191"/>
                  <a:pt x="2207849" y="271590"/>
                </a:cubicBezTo>
                <a:cubicBezTo>
                  <a:pt x="2209481" y="270048"/>
                  <a:pt x="2211471" y="268648"/>
                  <a:pt x="2213757" y="267429"/>
                </a:cubicBezTo>
                <a:cubicBezTo>
                  <a:pt x="2227043" y="260354"/>
                  <a:pt x="2247279" y="260873"/>
                  <a:pt x="2258954" y="268589"/>
                </a:cubicBezTo>
                <a:cubicBezTo>
                  <a:pt x="2314759" y="293598"/>
                  <a:pt x="2367284" y="294725"/>
                  <a:pt x="2416183" y="301325"/>
                </a:cubicBezTo>
                <a:cubicBezTo>
                  <a:pt x="2471682" y="306236"/>
                  <a:pt x="2436502" y="278448"/>
                  <a:pt x="2504536" y="302799"/>
                </a:cubicBezTo>
                <a:cubicBezTo>
                  <a:pt x="2512619" y="293910"/>
                  <a:pt x="2521472" y="293787"/>
                  <a:pt x="2536071" y="298698"/>
                </a:cubicBezTo>
                <a:cubicBezTo>
                  <a:pt x="2563080" y="300400"/>
                  <a:pt x="2562424" y="277303"/>
                  <a:pt x="2588893" y="292112"/>
                </a:cubicBezTo>
                <a:cubicBezTo>
                  <a:pt x="2584764" y="279571"/>
                  <a:pt x="2640519" y="289099"/>
                  <a:pt x="2628809" y="275805"/>
                </a:cubicBezTo>
                <a:cubicBezTo>
                  <a:pt x="2647132" y="265144"/>
                  <a:pt x="2654703" y="284003"/>
                  <a:pt x="2672807" y="274811"/>
                </a:cubicBezTo>
                <a:cubicBezTo>
                  <a:pt x="2692689" y="273207"/>
                  <a:pt x="2660665" y="287642"/>
                  <a:pt x="2682466" y="289307"/>
                </a:cubicBezTo>
                <a:lnTo>
                  <a:pt x="2801443" y="272988"/>
                </a:lnTo>
                <a:cubicBezTo>
                  <a:pt x="2816898" y="280651"/>
                  <a:pt x="2829832" y="277431"/>
                  <a:pt x="2842670" y="270747"/>
                </a:cubicBezTo>
                <a:cubicBezTo>
                  <a:pt x="2879478" y="273538"/>
                  <a:pt x="2913716" y="263751"/>
                  <a:pt x="2955436" y="260498"/>
                </a:cubicBezTo>
                <a:cubicBezTo>
                  <a:pt x="2999857" y="269821"/>
                  <a:pt x="3023924" y="250480"/>
                  <a:pt x="3068503" y="247085"/>
                </a:cubicBezTo>
                <a:cubicBezTo>
                  <a:pt x="3111389" y="266609"/>
                  <a:pt x="3098860" y="219898"/>
                  <a:pt x="3136157" y="221367"/>
                </a:cubicBezTo>
                <a:cubicBezTo>
                  <a:pt x="3196055" y="239200"/>
                  <a:pt x="3135454" y="205899"/>
                  <a:pt x="3229025" y="212263"/>
                </a:cubicBezTo>
                <a:cubicBezTo>
                  <a:pt x="3234188" y="215227"/>
                  <a:pt x="3264745" y="186124"/>
                  <a:pt x="3263717" y="182064"/>
                </a:cubicBezTo>
                <a:cubicBezTo>
                  <a:pt x="3284210" y="183616"/>
                  <a:pt x="3383330" y="164943"/>
                  <a:pt x="3412450" y="169845"/>
                </a:cubicBezTo>
                <a:cubicBezTo>
                  <a:pt x="3470355" y="158600"/>
                  <a:pt x="3466269" y="142016"/>
                  <a:pt x="3507988" y="138840"/>
                </a:cubicBezTo>
                <a:cubicBezTo>
                  <a:pt x="3544535" y="128734"/>
                  <a:pt x="3601812" y="127435"/>
                  <a:pt x="3664316" y="114777"/>
                </a:cubicBezTo>
                <a:lnTo>
                  <a:pt x="3711062" y="102156"/>
                </a:lnTo>
                <a:lnTo>
                  <a:pt x="3705359" y="121458"/>
                </a:lnTo>
                <a:cubicBezTo>
                  <a:pt x="3720379" y="120778"/>
                  <a:pt x="3749577" y="126775"/>
                  <a:pt x="3752198" y="127977"/>
                </a:cubicBezTo>
                <a:cubicBezTo>
                  <a:pt x="3786365" y="130259"/>
                  <a:pt x="3791694" y="101101"/>
                  <a:pt x="3839589" y="94314"/>
                </a:cubicBezTo>
                <a:cubicBezTo>
                  <a:pt x="3887485" y="87527"/>
                  <a:pt x="4004152" y="92214"/>
                  <a:pt x="4039575" y="87255"/>
                </a:cubicBezTo>
                <a:lnTo>
                  <a:pt x="4045232" y="88164"/>
                </a:lnTo>
                <a:lnTo>
                  <a:pt x="4041253" y="89220"/>
                </a:lnTo>
                <a:cubicBezTo>
                  <a:pt x="4042318" y="89204"/>
                  <a:pt x="4045202" y="88772"/>
                  <a:pt x="4046168" y="88314"/>
                </a:cubicBezTo>
                <a:lnTo>
                  <a:pt x="4045232" y="88164"/>
                </a:lnTo>
                <a:lnTo>
                  <a:pt x="4047244" y="87630"/>
                </a:lnTo>
                <a:cubicBezTo>
                  <a:pt x="4053549" y="86424"/>
                  <a:pt x="4060647" y="116997"/>
                  <a:pt x="4081797" y="113788"/>
                </a:cubicBezTo>
                <a:cubicBezTo>
                  <a:pt x="4092642" y="113795"/>
                  <a:pt x="4108495" y="79226"/>
                  <a:pt x="4121089" y="75758"/>
                </a:cubicBezTo>
                <a:lnTo>
                  <a:pt x="4148674" y="66671"/>
                </a:lnTo>
                <a:cubicBezTo>
                  <a:pt x="4164695" y="65643"/>
                  <a:pt x="4204528" y="45062"/>
                  <a:pt x="4220548" y="44035"/>
                </a:cubicBezTo>
                <a:cubicBezTo>
                  <a:pt x="4283885" y="77935"/>
                  <a:pt x="4323280" y="76818"/>
                  <a:pt x="4354249" y="88116"/>
                </a:cubicBezTo>
                <a:cubicBezTo>
                  <a:pt x="4424521" y="97907"/>
                  <a:pt x="4455906" y="90768"/>
                  <a:pt x="4549237" y="79806"/>
                </a:cubicBezTo>
                <a:cubicBezTo>
                  <a:pt x="4622250" y="85587"/>
                  <a:pt x="4717263" y="97250"/>
                  <a:pt x="4796679" y="108111"/>
                </a:cubicBezTo>
                <a:cubicBezTo>
                  <a:pt x="4846927" y="119802"/>
                  <a:pt x="4894173" y="120032"/>
                  <a:pt x="4928657" y="111604"/>
                </a:cubicBezTo>
                <a:cubicBezTo>
                  <a:pt x="4976404" y="106223"/>
                  <a:pt x="5082489" y="69591"/>
                  <a:pt x="5136768" y="48267"/>
                </a:cubicBezTo>
                <a:cubicBezTo>
                  <a:pt x="5171389" y="22501"/>
                  <a:pt x="5266869" y="54523"/>
                  <a:pt x="5320899" y="10821"/>
                </a:cubicBezTo>
                <a:cubicBezTo>
                  <a:pt x="5353820" y="3483"/>
                  <a:pt x="5390152" y="453"/>
                  <a:pt x="5427496" y="4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E4B14-0187-7624-ACEF-831125E7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173" y="6304209"/>
            <a:ext cx="482600" cy="482600"/>
          </a:xfrm>
          <a:prstGeom prst="rect">
            <a:avLst/>
          </a:prstGeom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DC804109-B308-30B7-3063-0937A6B9A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167276"/>
              </p:ext>
            </p:extLst>
          </p:nvPr>
        </p:nvGraphicFramePr>
        <p:xfrm>
          <a:off x="1050925" y="2028887"/>
          <a:ext cx="9810750" cy="3990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5EB91F-DC8D-B550-A3F4-A69FF31F00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54" y="1607532"/>
            <a:ext cx="2949029" cy="1655388"/>
          </a:xfrm>
          <a:prstGeom prst="rect">
            <a:avLst/>
          </a:prstGeom>
        </p:spPr>
      </p:pic>
      <p:pic>
        <p:nvPicPr>
          <p:cNvPr id="12" name="Picture 11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0AF5A93F-C130-4E0C-BDB4-BF8188AA66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07" y="987333"/>
            <a:ext cx="3290666" cy="2895786"/>
          </a:xfrm>
          <a:prstGeom prst="rect">
            <a:avLst/>
          </a:prstGeom>
        </p:spPr>
      </p:pic>
      <p:pic>
        <p:nvPicPr>
          <p:cNvPr id="16" name="Picture 15" descr="A picture containing typewriter, indoor, electronics, keyboard&#10;&#10;Description automatically generated">
            <a:extLst>
              <a:ext uri="{FF2B5EF4-FFF2-40B4-BE49-F238E27FC236}">
                <a16:creationId xmlns:a16="http://schemas.microsoft.com/office/drawing/2014/main" id="{A6FFECF7-277C-1949-59C0-A5D1FEB4E6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" y="3943997"/>
            <a:ext cx="3851185" cy="21767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7FC5CD-03EF-B278-A228-D16CC115FED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10002" r="3069" b="3816"/>
          <a:stretch/>
        </p:blipFill>
        <p:spPr>
          <a:xfrm>
            <a:off x="8098118" y="3938929"/>
            <a:ext cx="3669553" cy="223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2705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97A6096-5886-4CE8-BA45-22A5C0D63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E97A6096-5886-4CE8-BA45-22A5C0D63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200119E-89C6-4262-A90C-46ED1ECEF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dgm id="{2200119E-89C6-4262-A90C-46ED1ECEF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DB78FC6-2569-48DB-84D0-9573901A4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graphicEl>
                                              <a:dgm id="{BDB78FC6-2569-48DB-84D0-9573901A4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FA33CAB-3095-4965-BFD3-7C1607BFD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graphicEl>
                                              <a:dgm id="{AFA33CAB-3095-4965-BFD3-7C1607BFD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6589154-C6F9-40C6-B6A8-CD4501647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graphicEl>
                                              <a:dgm id="{76589154-C6F9-40C6-B6A8-CD4501647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Dgm/>
        </p:bldSub>
      </p:bldGraphic>
    </p:bldLst>
  </p:timing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242</Words>
  <Application>Microsoft Office PowerPoint</Application>
  <PresentationFormat>Widescreen</PresentationFormat>
  <Paragraphs>44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Bembo</vt:lpstr>
      <vt:lpstr>ArchiveVTI</vt:lpstr>
      <vt:lpstr>The basics of Memory management in C-like languages</vt:lpstr>
      <vt:lpstr>PowerPoint Presentation</vt:lpstr>
      <vt:lpstr>The "WHAT"</vt:lpstr>
      <vt:lpstr>WHAT IS MEMORY MANAGEMENT</vt:lpstr>
      <vt:lpstr>PowerPoint Presentation</vt:lpstr>
      <vt:lpstr>Memory management in c-like languages</vt:lpstr>
      <vt:lpstr>What is memory management? </vt:lpstr>
      <vt:lpstr>The "WHY"</vt:lpstr>
      <vt:lpstr>Limitations</vt:lpstr>
      <vt:lpstr>EFFICIENCY</vt:lpstr>
      <vt:lpstr>The "HOW"</vt:lpstr>
      <vt:lpstr>1. Get rid of redundant code</vt:lpstr>
      <vt:lpstr>2. Delete variables after you’re done with them</vt:lpstr>
      <vt:lpstr>3. Write code in functions</vt:lpstr>
      <vt:lpstr>4. Use pointers, not local variables</vt:lpstr>
      <vt:lpstr>5. Use the correct data type</vt:lpstr>
      <vt:lpstr>6. Use the correct array size</vt:lpstr>
      <vt:lpstr>7. Allocate memory dynamically</vt:lpstr>
      <vt:lpstr>Example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management in C-like languages</dc:title>
  <dc:creator>Dominik Despot</dc:creator>
  <cp:lastModifiedBy>Dominik Despot</cp:lastModifiedBy>
  <cp:revision>27</cp:revision>
  <dcterms:created xsi:type="dcterms:W3CDTF">2022-10-19T16:10:32Z</dcterms:created>
  <dcterms:modified xsi:type="dcterms:W3CDTF">2022-10-20T18:34:35Z</dcterms:modified>
</cp:coreProperties>
</file>