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9"/>
  </p:notesMasterIdLst>
  <p:sldIdLst>
    <p:sldId id="257" r:id="rId5"/>
    <p:sldId id="258" r:id="rId6"/>
    <p:sldId id="277" r:id="rId7"/>
    <p:sldId id="278" r:id="rId8"/>
    <p:sldId id="282" r:id="rId9"/>
    <p:sldId id="285" r:id="rId10"/>
    <p:sldId id="286" r:id="rId11"/>
    <p:sldId id="283" r:id="rId12"/>
    <p:sldId id="280" r:id="rId13"/>
    <p:sldId id="267" r:id="rId14"/>
    <p:sldId id="284" r:id="rId15"/>
    <p:sldId id="268" r:id="rId16"/>
    <p:sldId id="272" r:id="rId17"/>
    <p:sldId id="263" r:id="rId18"/>
  </p:sldIdLst>
  <p:sldSz cx="12192000" cy="6858000"/>
  <p:notesSz cx="6858000" cy="9144000"/>
  <p:embeddedFontLst>
    <p:embeddedFont>
      <p:font typeface="Stolzl" panose="020B0604020202020204" charset="0"/>
      <p:regular r:id="rId20"/>
    </p:embeddedFont>
    <p:embeddedFont>
      <p:font typeface="Stolzl Bold" panose="00000800000000000000" charset="0"/>
      <p:bold r:id="rId21"/>
    </p:embeddedFont>
    <p:embeddedFont>
      <p:font typeface="Stolzl Book" panose="00000500000000000000" charset="0"/>
      <p:regular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D318B-5E7E-4584-8A84-2B4C9D89D402}" v="2" dt="2023-03-13T03:28:32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/>
    <p:restoredTop sz="94706"/>
  </p:normalViewPr>
  <p:slideViewPr>
    <p:cSldViewPr snapToGrid="0" snapToObjects="1">
      <p:cViewPr varScale="1">
        <p:scale>
          <a:sx n="64" d="100"/>
          <a:sy n="64" d="100"/>
        </p:scale>
        <p:origin x="96" y="1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font" Target="fonts/font2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1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3.fnt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Divjak" userId="cafc41a1-fc11-4279-9c10-5408345f00b0" providerId="ADAL" clId="{8F78187A-46A8-471B-9B13-3A2CF31DAF60}"/>
    <pc:docChg chg="modSld">
      <pc:chgData name="Alan Divjak" userId="cafc41a1-fc11-4279-9c10-5408345f00b0" providerId="ADAL" clId="{8F78187A-46A8-471B-9B13-3A2CF31DAF60}" dt="2023-03-13T03:52:26.510" v="12" actId="113"/>
      <pc:docMkLst>
        <pc:docMk/>
      </pc:docMkLst>
      <pc:sldChg chg="modSp mod">
        <pc:chgData name="Alan Divjak" userId="cafc41a1-fc11-4279-9c10-5408345f00b0" providerId="ADAL" clId="{8F78187A-46A8-471B-9B13-3A2CF31DAF60}" dt="2023-03-13T03:52:26.510" v="12" actId="113"/>
        <pc:sldMkLst>
          <pc:docMk/>
          <pc:sldMk cId="4164113531" sldId="270"/>
        </pc:sldMkLst>
        <pc:spChg chg="mod">
          <ac:chgData name="Alan Divjak" userId="cafc41a1-fc11-4279-9c10-5408345f00b0" providerId="ADAL" clId="{8F78187A-46A8-471B-9B13-3A2CF31DAF60}" dt="2023-03-13T03:52:26.510" v="12" actId="113"/>
          <ac:spMkLst>
            <pc:docMk/>
            <pc:sldMk cId="4164113531" sldId="270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8F78187A-46A8-471B-9B13-3A2CF31DAF60}" dt="2023-03-13T03:39:11.833" v="9" actId="20577"/>
        <pc:sldMkLst>
          <pc:docMk/>
          <pc:sldMk cId="3097129030" sldId="273"/>
        </pc:sldMkLst>
        <pc:spChg chg="mod">
          <ac:chgData name="Alan Divjak" userId="cafc41a1-fc11-4279-9c10-5408345f00b0" providerId="ADAL" clId="{8F78187A-46A8-471B-9B13-3A2CF31DAF60}" dt="2023-03-13T03:39:11.833" v="9" actId="20577"/>
          <ac:spMkLst>
            <pc:docMk/>
            <pc:sldMk cId="3097129030" sldId="273"/>
            <ac:spMk id="2" creationId="{00000000-0000-0000-0000-000000000000}"/>
          </ac:spMkLst>
        </pc:spChg>
      </pc:sldChg>
    </pc:docChg>
  </pc:docChgLst>
  <pc:docChgLst>
    <pc:chgData name="Alan Divjak" userId="cafc41a1-fc11-4279-9c10-5408345f00b0" providerId="ADAL" clId="{D40D318B-5E7E-4584-8A84-2B4C9D89D402}"/>
    <pc:docChg chg="undo custSel modSld">
      <pc:chgData name="Alan Divjak" userId="cafc41a1-fc11-4279-9c10-5408345f00b0" providerId="ADAL" clId="{D40D318B-5E7E-4584-8A84-2B4C9D89D402}" dt="2023-03-13T03:28:32.183" v="483" actId="20577"/>
      <pc:docMkLst>
        <pc:docMk/>
      </pc:docMkLst>
      <pc:sldChg chg="modSp mod">
        <pc:chgData name="Alan Divjak" userId="cafc41a1-fc11-4279-9c10-5408345f00b0" providerId="ADAL" clId="{D40D318B-5E7E-4584-8A84-2B4C9D89D402}" dt="2023-03-13T03:07:15.392" v="32" actId="20577"/>
        <pc:sldMkLst>
          <pc:docMk/>
          <pc:sldMk cId="1847328114" sldId="257"/>
        </pc:sldMkLst>
        <pc:spChg chg="mod">
          <ac:chgData name="Alan Divjak" userId="cafc41a1-fc11-4279-9c10-5408345f00b0" providerId="ADAL" clId="{D40D318B-5E7E-4584-8A84-2B4C9D89D402}" dt="2023-03-13T03:07:15.392" v="32" actId="20577"/>
          <ac:spMkLst>
            <pc:docMk/>
            <pc:sldMk cId="1847328114" sldId="257"/>
            <ac:spMk id="2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08:13.153" v="68" actId="20577"/>
        <pc:sldMkLst>
          <pc:docMk/>
          <pc:sldMk cId="1551440388" sldId="258"/>
        </pc:sldMkLst>
        <pc:spChg chg="mod">
          <ac:chgData name="Alan Divjak" userId="cafc41a1-fc11-4279-9c10-5408345f00b0" providerId="ADAL" clId="{D40D318B-5E7E-4584-8A84-2B4C9D89D402}" dt="2023-03-13T03:07:55.383" v="46" actId="20577"/>
          <ac:spMkLst>
            <pc:docMk/>
            <pc:sldMk cId="1551440388" sldId="258"/>
            <ac:spMk id="2" creationId="{00000000-0000-0000-0000-000000000000}"/>
          </ac:spMkLst>
        </pc:spChg>
        <pc:spChg chg="mod">
          <ac:chgData name="Alan Divjak" userId="cafc41a1-fc11-4279-9c10-5408345f00b0" providerId="ADAL" clId="{D40D318B-5E7E-4584-8A84-2B4C9D89D402}" dt="2023-03-13T03:08:13.153" v="68" actId="20577"/>
          <ac:spMkLst>
            <pc:docMk/>
            <pc:sldMk cId="1551440388" sldId="258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28:32.183" v="483" actId="20577"/>
        <pc:sldMkLst>
          <pc:docMk/>
          <pc:sldMk cId="1333171730" sldId="264"/>
        </pc:sldMkLst>
        <pc:spChg chg="mod">
          <ac:chgData name="Alan Divjak" userId="cafc41a1-fc11-4279-9c10-5408345f00b0" providerId="ADAL" clId="{D40D318B-5E7E-4584-8A84-2B4C9D89D402}" dt="2023-03-13T03:28:32.183" v="483" actId="20577"/>
          <ac:spMkLst>
            <pc:docMk/>
            <pc:sldMk cId="1333171730" sldId="264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0:30.734" v="100" actId="20577"/>
        <pc:sldMkLst>
          <pc:docMk/>
          <pc:sldMk cId="1521439543" sldId="267"/>
        </pc:sldMkLst>
        <pc:spChg chg="mod">
          <ac:chgData name="Alan Divjak" userId="cafc41a1-fc11-4279-9c10-5408345f00b0" providerId="ADAL" clId="{D40D318B-5E7E-4584-8A84-2B4C9D89D402}" dt="2023-03-13T03:10:30.734" v="100" actId="20577"/>
          <ac:spMkLst>
            <pc:docMk/>
            <pc:sldMk cId="1521439543" sldId="267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9:19.369" v="197" actId="113"/>
        <pc:sldMkLst>
          <pc:docMk/>
          <pc:sldMk cId="3255171666" sldId="268"/>
        </pc:sldMkLst>
        <pc:spChg chg="mod">
          <ac:chgData name="Alan Divjak" userId="cafc41a1-fc11-4279-9c10-5408345f00b0" providerId="ADAL" clId="{D40D318B-5E7E-4584-8A84-2B4C9D89D402}" dt="2023-03-13T03:19:19.369" v="197" actId="113"/>
          <ac:spMkLst>
            <pc:docMk/>
            <pc:sldMk cId="3255171666" sldId="268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17:34.255" v="131" actId="20577"/>
        <pc:sldMkLst>
          <pc:docMk/>
          <pc:sldMk cId="4164113531" sldId="270"/>
        </pc:sldMkLst>
        <pc:spChg chg="mod">
          <ac:chgData name="Alan Divjak" userId="cafc41a1-fc11-4279-9c10-5408345f00b0" providerId="ADAL" clId="{D40D318B-5E7E-4584-8A84-2B4C9D89D402}" dt="2023-03-13T03:17:34.255" v="131" actId="20577"/>
          <ac:spMkLst>
            <pc:docMk/>
            <pc:sldMk cId="4164113531" sldId="270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20:53.266" v="479" actId="20577"/>
        <pc:sldMkLst>
          <pc:docMk/>
          <pc:sldMk cId="3093582282" sldId="271"/>
        </pc:sldMkLst>
        <pc:spChg chg="mod">
          <ac:chgData name="Alan Divjak" userId="cafc41a1-fc11-4279-9c10-5408345f00b0" providerId="ADAL" clId="{D40D318B-5E7E-4584-8A84-2B4C9D89D402}" dt="2023-03-13T03:20:53.266" v="479" actId="20577"/>
          <ac:spMkLst>
            <pc:docMk/>
            <pc:sldMk cId="3093582282" sldId="271"/>
            <ac:spMk id="3" creationId="{00000000-0000-0000-0000-000000000000}"/>
          </ac:spMkLst>
        </pc:spChg>
      </pc:sldChg>
      <pc:sldChg chg="modSp mod">
        <pc:chgData name="Alan Divjak" userId="cafc41a1-fc11-4279-9c10-5408345f00b0" providerId="ADAL" clId="{D40D318B-5E7E-4584-8A84-2B4C9D89D402}" dt="2023-03-13T03:09:29.659" v="89" actId="20577"/>
        <pc:sldMkLst>
          <pc:docMk/>
          <pc:sldMk cId="1330492753" sldId="274"/>
        </pc:sldMkLst>
        <pc:spChg chg="mod">
          <ac:chgData name="Alan Divjak" userId="cafc41a1-fc11-4279-9c10-5408345f00b0" providerId="ADAL" clId="{D40D318B-5E7E-4584-8A84-2B4C9D89D402}" dt="2023-03-13T03:09:29.659" v="89" actId="20577"/>
          <ac:spMkLst>
            <pc:docMk/>
            <pc:sldMk cId="1330492753" sldId="27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3" t="483" r="4344" b="5617"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Slika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06640"/>
            <a:ext cx="10564238" cy="54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bRRL7S2Tg0&amp;ab_channel=PocaColaBlog" TargetMode="External"/><Relationship Id="rId7" Type="http://schemas.openxmlformats.org/officeDocument/2006/relationships/hyperlink" Target="https://www.youtube.com/watch?v=SiryvrStb8E&amp;ab_channel=VIRTUALJAPAN" TargetMode="External"/><Relationship Id="rId2" Type="http://schemas.openxmlformats.org/officeDocument/2006/relationships/hyperlink" Target="https://www.youtube.com/watch?v=opDlMeqRACI&amp;ab_channel=adriandot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vOWD0jkt4h0&amp;ab_channel=WalkinginJapan" TargetMode="External"/><Relationship Id="rId5" Type="http://schemas.openxmlformats.org/officeDocument/2006/relationships/hyperlink" Target="https://www.youtube.com/watch?v=Bq-KRlpeFP0&amp;ab_channel=SaherTarek" TargetMode="External"/><Relationship Id="rId4" Type="http://schemas.openxmlformats.org/officeDocument/2006/relationships/hyperlink" Target="https://www.youtube.com/watch?v=NdzYzYLGw6s&amp;ab_channel=Styl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671514"/>
            <a:ext cx="5694947" cy="4658475"/>
          </a:xfrm>
        </p:spPr>
        <p:txBody>
          <a:bodyPr/>
          <a:lstStyle/>
          <a:p>
            <a:r>
              <a:rPr lang="en-US" dirty="0">
                <a:latin typeface="Stolzl Bold" panose="00000800000000000000" pitchFamily="50" charset="-18"/>
              </a:rPr>
              <a:t>3D </a:t>
            </a:r>
            <a:r>
              <a:rPr lang="en-US" dirty="0" err="1">
                <a:latin typeface="Stolzl Bold" panose="00000800000000000000" pitchFamily="50" charset="-18"/>
              </a:rPr>
              <a:t>osvjetljenje</a:t>
            </a:r>
            <a:r>
              <a:rPr lang="en-US" dirty="0">
                <a:latin typeface="Stolzl Bold" panose="00000800000000000000" pitchFamily="50" charset="-18"/>
              </a:rPr>
              <a:t> </a:t>
            </a:r>
            <a:r>
              <a:rPr lang="en-US" dirty="0" err="1">
                <a:latin typeface="Stolzl Bold" panose="00000800000000000000" pitchFamily="50" charset="-18"/>
              </a:rPr>
              <a:t>i</a:t>
            </a:r>
            <a:r>
              <a:rPr lang="en-US" dirty="0">
                <a:latin typeface="Stolzl Bold" panose="00000800000000000000" pitchFamily="50" charset="-18"/>
              </a:rPr>
              <a:t> </a:t>
            </a:r>
            <a:r>
              <a:rPr lang="en-US" dirty="0" err="1">
                <a:latin typeface="Stolzl Bold" panose="00000800000000000000" pitchFamily="50" charset="-18"/>
              </a:rPr>
              <a:t>renderiranje</a:t>
            </a:r>
            <a:br>
              <a:rPr lang="hr-HR" dirty="0">
                <a:latin typeface="Stolzl Bold" panose="00000800000000000000" pitchFamily="50" charset="-18"/>
              </a:rPr>
            </a:br>
            <a:br>
              <a:rPr lang="en-US" dirty="0">
                <a:latin typeface="Stolzl Bold" panose="00000800000000000000" pitchFamily="50" charset="-18"/>
              </a:rPr>
            </a:br>
            <a:r>
              <a:rPr lang="hr-HR" dirty="0">
                <a:latin typeface="Stolzl Book" panose="00000500000000000000" pitchFamily="50" charset="-18"/>
              </a:rPr>
              <a:t>Individualni p</a:t>
            </a:r>
            <a:r>
              <a:rPr lang="en-US" dirty="0" err="1">
                <a:latin typeface="Stolzl Book" panose="00000500000000000000" pitchFamily="50" charset="-18"/>
              </a:rPr>
              <a:t>rojekt</a:t>
            </a:r>
            <a:r>
              <a:rPr lang="en-US" dirty="0">
                <a:latin typeface="Stolzl Book" panose="00000500000000000000" pitchFamily="50" charset="-18"/>
              </a:rPr>
              <a:t> 1</a:t>
            </a:r>
            <a:endParaRPr lang="hr-HR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Dva Word dokumenta, tlocrt i .c4d scenu zapakirajte u jednu .rar ili .zip datoteku i nazovite je </a:t>
            </a:r>
            <a:r>
              <a:rPr lang="en-US" b="1" noProof="1"/>
              <a:t>"Prezime_Ime_</a:t>
            </a:r>
            <a:r>
              <a:rPr lang="hr-HR" b="1" noProof="1"/>
              <a:t>IP</a:t>
            </a:r>
            <a:r>
              <a:rPr lang="en-US" b="1" noProof="1"/>
              <a:t>_1"</a:t>
            </a:r>
          </a:p>
          <a:p>
            <a:r>
              <a:rPr lang="en-US" noProof="1"/>
              <a:t>Datoteku predajete na Teams u Assignments pod </a:t>
            </a:r>
            <a:r>
              <a:rPr lang="en-US" b="1" noProof="1"/>
              <a:t>“</a:t>
            </a:r>
            <a:r>
              <a:rPr lang="hr-HR" b="1" noProof="1"/>
              <a:t>Individualni p</a:t>
            </a:r>
            <a:r>
              <a:rPr lang="en-US" b="1" noProof="1"/>
              <a:t>rojekt 1”</a:t>
            </a:r>
            <a:endParaRPr lang="hr-HR" b="1" noProof="1"/>
          </a:p>
          <a:p>
            <a:r>
              <a:rPr lang="hr-HR" noProof="1"/>
              <a:t>Ako je datoteka prevelika za direktan upload, prvo je postavite na OneDrive i link stavite na Teams. Isključivo koristite OneDrive i nemojte brisati datoteku nakon dobivanja feedbacka</a:t>
            </a:r>
            <a:endParaRPr lang="en-US" noProof="1"/>
          </a:p>
          <a:p>
            <a:endParaRPr lang="en-US" b="1" noProof="1"/>
          </a:p>
          <a:p>
            <a:pPr marL="0" indent="0">
              <a:buNone/>
            </a:pPr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152143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Predaja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noProof="1"/>
              <a:t>Inicijalni rok predaje je </a:t>
            </a:r>
            <a:r>
              <a:rPr lang="en-US" b="1" noProof="1"/>
              <a:t>19.11.202</a:t>
            </a:r>
            <a:r>
              <a:rPr lang="hr-HR" b="1" noProof="1"/>
              <a:t>4</a:t>
            </a:r>
            <a:r>
              <a:rPr lang="en-US" b="1" noProof="1"/>
              <a:t>. </a:t>
            </a:r>
            <a:r>
              <a:rPr lang="en-US" noProof="1"/>
              <a:t>do ponoći</a:t>
            </a:r>
          </a:p>
          <a:p>
            <a:r>
              <a:rPr lang="en-US" noProof="1"/>
              <a:t>Rok za predaju dorađene zadaće je </a:t>
            </a:r>
            <a:r>
              <a:rPr lang="en-US" b="1" noProof="1"/>
              <a:t>26.11.202</a:t>
            </a:r>
            <a:r>
              <a:rPr lang="hr-HR" b="1" noProof="1"/>
              <a:t>4</a:t>
            </a:r>
            <a:r>
              <a:rPr lang="en-US" b="1" noProof="1"/>
              <a:t>. </a:t>
            </a:r>
            <a:r>
              <a:rPr lang="en-US" noProof="1"/>
              <a:t>do ponoći (nakon tog datuma se ne daju komentari)</a:t>
            </a:r>
          </a:p>
          <a:p>
            <a:r>
              <a:rPr lang="en-US" noProof="1"/>
              <a:t>Krajni rok za predaju je </a:t>
            </a:r>
            <a:r>
              <a:rPr lang="hr-HR" b="1" noProof="1"/>
              <a:t>09</a:t>
            </a:r>
            <a:r>
              <a:rPr lang="en-US" b="1" noProof="1"/>
              <a:t>.0</a:t>
            </a:r>
            <a:r>
              <a:rPr lang="hr-HR" b="1" noProof="1"/>
              <a:t>2</a:t>
            </a:r>
            <a:r>
              <a:rPr lang="en-US" b="1" noProof="1"/>
              <a:t>.202</a:t>
            </a:r>
            <a:r>
              <a:rPr lang="hr-HR" b="1" noProof="1"/>
              <a:t>5</a:t>
            </a:r>
            <a:r>
              <a:rPr lang="en-US" b="1" noProof="1"/>
              <a:t>. </a:t>
            </a:r>
            <a:r>
              <a:rPr lang="en-US" noProof="1"/>
              <a:t>do ponoći</a:t>
            </a:r>
          </a:p>
          <a:p>
            <a:r>
              <a:rPr lang="en-US" b="1" noProof="1"/>
              <a:t>Naknadno dorađene zadaće predajte na isto mjesto kao "Prezime_Ime_</a:t>
            </a:r>
            <a:r>
              <a:rPr lang="hr-HR" b="1" noProof="1"/>
              <a:t>IP</a:t>
            </a:r>
            <a:r>
              <a:rPr lang="en-US" b="1" noProof="1"/>
              <a:t>_1_DORADA„</a:t>
            </a:r>
            <a:endParaRPr lang="hr-HR" b="1" noProof="1"/>
          </a:p>
          <a:p>
            <a:r>
              <a:rPr lang="hr-HR" noProof="1"/>
              <a:t>Nemojte brisati stare datoteke sa Teamsa u slučaju dorade</a:t>
            </a:r>
          </a:p>
          <a:p>
            <a:r>
              <a:rPr lang="hr-HR" noProof="1"/>
              <a:t>Uz svaku doradu </a:t>
            </a:r>
            <a:r>
              <a:rPr lang="hr-HR" b="1" noProof="1"/>
              <a:t>MORA</a:t>
            </a:r>
            <a:r>
              <a:rPr lang="hr-HR" noProof="1"/>
              <a:t> ići dokument sa jasnim opisom dorade, te je potrebno naznačiti u novoj .c4d sceni što je dorađeno – npr. ako je moguće sve nove ili dorađene stvari možete grupirati u jednu grupu „NOVO”. </a:t>
            </a:r>
            <a:r>
              <a:rPr lang="hr-HR" b="1" noProof="1"/>
              <a:t>Dorada bez ovog opisa neće se pregledati</a:t>
            </a:r>
            <a:endParaRPr lang="en-US" b="1" noProof="1"/>
          </a:p>
          <a:p>
            <a:endParaRPr lang="en-US" b="1" noProof="1"/>
          </a:p>
          <a:p>
            <a:endParaRPr lang="hr-HR" noProof="1"/>
          </a:p>
          <a:p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1184619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Individualni </a:t>
            </a:r>
            <a:r>
              <a:rPr lang="hr-HR" noProof="1"/>
              <a:t>projekt</a:t>
            </a:r>
            <a:r>
              <a:rPr lang="en-US" noProof="1"/>
              <a:t> 1 može Vam donijeti ukupno </a:t>
            </a:r>
            <a:r>
              <a:rPr lang="en-US" b="1" noProof="1"/>
              <a:t>14 bodova</a:t>
            </a:r>
            <a:endParaRPr lang="en-US" noProof="1"/>
          </a:p>
          <a:p>
            <a:r>
              <a:rPr lang="en-US" noProof="1"/>
              <a:t>Uspjeh zadatka ovisi o pravovremenoj predaji i sadržajnoj kvaliteti zadatka</a:t>
            </a:r>
          </a:p>
          <a:p>
            <a:pPr marL="0" indent="0">
              <a:buNone/>
            </a:pPr>
            <a:r>
              <a:rPr lang="en-US" noProof="1"/>
              <a:t>Kvaliteta zadatka ovisi o:</a:t>
            </a:r>
          </a:p>
          <a:p>
            <a:r>
              <a:rPr lang="en-US" noProof="1"/>
              <a:t>Kvaliteta opisa koncepta ulice i izvora svjetla - </a:t>
            </a:r>
            <a:r>
              <a:rPr lang="en-US" b="1" noProof="1"/>
              <a:t>7 bodova</a:t>
            </a:r>
          </a:p>
          <a:p>
            <a:r>
              <a:rPr lang="en-US" noProof="1"/>
              <a:t>Kvaliteta tlocrta i blockout modela - </a:t>
            </a:r>
            <a:r>
              <a:rPr lang="en-US" b="1" noProof="1"/>
              <a:t>7 bod</a:t>
            </a:r>
            <a:r>
              <a:rPr lang="hr-HR" b="1" noProof="1"/>
              <a:t>ova</a:t>
            </a:r>
            <a:endParaRPr lang="en-US" b="1" noProof="1"/>
          </a:p>
        </p:txBody>
      </p:sp>
    </p:spTree>
    <p:extLst>
      <p:ext uri="{BB962C8B-B14F-4D97-AF65-F5344CB8AC3E}">
        <p14:creationId xmlns:p14="http://schemas.microsoft.com/office/powerpoint/2010/main" val="3255171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1"/>
              <a:t>Kašnjenje do tjedan dana od inicijalnog roka smanjuje ocjenu za </a:t>
            </a:r>
            <a:r>
              <a:rPr lang="en-US" b="1" noProof="1"/>
              <a:t>1.5 bod</a:t>
            </a:r>
          </a:p>
          <a:p>
            <a:r>
              <a:rPr lang="en-US" noProof="1"/>
              <a:t>Kašnjenje više od tjedan dana od inicijalnog roka smanjuje ocjenu za </a:t>
            </a:r>
            <a:r>
              <a:rPr lang="en-US" b="1" noProof="1"/>
              <a:t>3 boda</a:t>
            </a:r>
            <a:endParaRPr lang="hr-HR" b="1" noProof="1"/>
          </a:p>
          <a:p>
            <a:endParaRPr lang="hr-HR" noProof="1"/>
          </a:p>
        </p:txBody>
      </p:sp>
    </p:spTree>
    <p:extLst>
      <p:ext uri="{BB962C8B-B14F-4D97-AF65-F5344CB8AC3E}">
        <p14:creationId xmlns:p14="http://schemas.microsoft.com/office/powerpoint/2010/main" val="3919036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Stolzl" panose="00000500000000000000" pitchFamily="50" charset="-18"/>
              </a:rPr>
              <a:t>Hvala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na</a:t>
            </a:r>
            <a:r>
              <a:rPr lang="en-US" dirty="0">
                <a:latin typeface="Stolzl" panose="00000500000000000000" pitchFamily="50" charset="-18"/>
              </a:rPr>
              <a:t> </a:t>
            </a:r>
            <a:r>
              <a:rPr lang="en-US" dirty="0" err="1">
                <a:latin typeface="Stolzl" panose="00000500000000000000" pitchFamily="50" charset="-18"/>
              </a:rPr>
              <a:t>pažnji</a:t>
            </a:r>
            <a:r>
              <a:rPr lang="en-US" dirty="0">
                <a:latin typeface="Stolzl" panose="00000500000000000000" pitchFamily="50" charset="-18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 </a:t>
            </a:r>
            <a:r>
              <a:rPr lang="en-US" dirty="0" err="1"/>
              <a:t>kolegiju</a:t>
            </a:r>
            <a:r>
              <a:rPr lang="en-US" dirty="0"/>
              <a:t> se </a:t>
            </a:r>
            <a:r>
              <a:rPr lang="en-US" dirty="0" err="1"/>
              <a:t>izrađuje</a:t>
            </a:r>
            <a:r>
              <a:rPr lang="en-US" dirty="0"/>
              <a:t> </a:t>
            </a:r>
            <a:r>
              <a:rPr lang="en-US" b="1" dirty="0" err="1"/>
              <a:t>jedan</a:t>
            </a:r>
            <a:r>
              <a:rPr lang="en-US" b="1" dirty="0"/>
              <a:t> </a:t>
            </a:r>
            <a:r>
              <a:rPr lang="en-US" b="1" dirty="0" err="1"/>
              <a:t>glavni</a:t>
            </a:r>
            <a:r>
              <a:rPr lang="en-US" b="1" dirty="0"/>
              <a:t> </a:t>
            </a:r>
            <a:r>
              <a:rPr lang="en-US" b="1" dirty="0" err="1"/>
              <a:t>projekt</a:t>
            </a:r>
            <a:r>
              <a:rPr lang="en-US" b="1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semestra</a:t>
            </a:r>
            <a:endParaRPr lang="en-US" dirty="0"/>
          </a:p>
          <a:p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od </a:t>
            </a:r>
            <a:r>
              <a:rPr lang="en-US" b="1" dirty="0" err="1"/>
              <a:t>četiri</a:t>
            </a:r>
            <a:r>
              <a:rPr lang="en-US" b="1" dirty="0"/>
              <a:t> </a:t>
            </a:r>
            <a:r>
              <a:rPr lang="en-US" b="1" dirty="0" err="1"/>
              <a:t>dijela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Individualni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pokriva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dijelova</a:t>
            </a:r>
            <a:endParaRPr lang="en-US" b="1" dirty="0"/>
          </a:p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 (</a:t>
            </a:r>
            <a:r>
              <a:rPr lang="hr-HR" dirty="0"/>
              <a:t>IP </a:t>
            </a:r>
            <a:r>
              <a:rPr lang="en-US" dirty="0"/>
              <a:t>1)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/>
              <a:t>Ishod</a:t>
            </a:r>
            <a:r>
              <a:rPr lang="en-US" b="1" dirty="0"/>
              <a:t>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Cilj</a:t>
            </a:r>
            <a:r>
              <a:rPr lang="en-US" dirty="0"/>
              <a:t> je:</a:t>
            </a:r>
          </a:p>
          <a:p>
            <a:r>
              <a:rPr lang="en-US" dirty="0" err="1"/>
              <a:t>Istražiti</a:t>
            </a:r>
            <a:r>
              <a:rPr lang="en-US" dirty="0"/>
              <a:t>, </a:t>
            </a:r>
            <a:r>
              <a:rPr lang="en-US" dirty="0" err="1"/>
              <a:t>osmisliti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razraditi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projekta</a:t>
            </a:r>
            <a:endParaRPr lang="en-US" dirty="0"/>
          </a:p>
          <a:p>
            <a:r>
              <a:rPr lang="en-US" dirty="0" err="1"/>
              <a:t>Definirati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izrade</a:t>
            </a:r>
            <a:endParaRPr lang="en-US" dirty="0"/>
          </a:p>
          <a:p>
            <a:r>
              <a:rPr lang="en-US" dirty="0" err="1"/>
              <a:t>Napraviti</a:t>
            </a:r>
            <a:r>
              <a:rPr lang="en-US" dirty="0"/>
              <a:t> </a:t>
            </a:r>
            <a:r>
              <a:rPr lang="en-US" dirty="0" err="1"/>
              <a:t>blockout</a:t>
            </a:r>
            <a:r>
              <a:rPr lang="en-US" dirty="0"/>
              <a:t> 3D model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projekta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9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Zadatak za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hr-HR" dirty="0"/>
              <a:t> je napraviti malu neo-</a:t>
            </a:r>
            <a:r>
              <a:rPr lang="hr-HR" dirty="0" err="1"/>
              <a:t>noir</a:t>
            </a:r>
            <a:r>
              <a:rPr lang="hr-HR" dirty="0"/>
              <a:t>/</a:t>
            </a:r>
            <a:r>
              <a:rPr lang="hr-HR" dirty="0" err="1"/>
              <a:t>cyberpunk</a:t>
            </a:r>
            <a:r>
              <a:rPr lang="hr-HR" dirty="0"/>
              <a:t> ulicu inspiriranu </a:t>
            </a:r>
            <a:r>
              <a:rPr lang="hr-HR" dirty="0" err="1"/>
              <a:t>vizualima</a:t>
            </a:r>
            <a:r>
              <a:rPr lang="hr-HR" dirty="0"/>
              <a:t> </a:t>
            </a:r>
            <a:r>
              <a:rPr lang="hr-HR" dirty="0" err="1"/>
              <a:t>Blade</a:t>
            </a:r>
            <a:r>
              <a:rPr lang="hr-HR" dirty="0"/>
              <a:t> </a:t>
            </a:r>
            <a:r>
              <a:rPr lang="hr-HR" dirty="0" err="1"/>
              <a:t>Runnera</a:t>
            </a:r>
            <a:r>
              <a:rPr lang="hr-HR" dirty="0"/>
              <a:t>, </a:t>
            </a:r>
            <a:r>
              <a:rPr lang="hr-HR" dirty="0" err="1"/>
              <a:t>Blade</a:t>
            </a:r>
            <a:r>
              <a:rPr lang="hr-HR" dirty="0"/>
              <a:t> </a:t>
            </a:r>
            <a:r>
              <a:rPr lang="hr-HR" dirty="0" err="1"/>
              <a:t>Runner</a:t>
            </a:r>
            <a:r>
              <a:rPr lang="hr-HR" dirty="0"/>
              <a:t> 2049, </a:t>
            </a:r>
            <a:r>
              <a:rPr lang="hr-HR" dirty="0" err="1"/>
              <a:t>Cyberpunk</a:t>
            </a:r>
            <a:r>
              <a:rPr lang="hr-HR" dirty="0"/>
              <a:t> 2077 i japanskim noćnim četvrtima</a:t>
            </a:r>
            <a:endParaRPr lang="en-US" dirty="0"/>
          </a:p>
          <a:p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game level</a:t>
            </a:r>
            <a:endParaRPr lang="hr-HR" dirty="0"/>
          </a:p>
          <a:p>
            <a:r>
              <a:rPr lang="hr-HR" dirty="0"/>
              <a:t>Ovdje imate nekoliko videa koji dobro demonstriraju osvjetljenje i atmosferu koju je potrebno ostvariti:</a:t>
            </a:r>
          </a:p>
          <a:p>
            <a:pPr lvl="1"/>
            <a:r>
              <a:rPr lang="en-US" dirty="0">
                <a:hlinkClick r:id="rId2"/>
              </a:rPr>
              <a:t>https://www.youtube.com/watch?v=opDlMeqRACI&amp;ab_channel=adriandotg</a:t>
            </a:r>
            <a:endParaRPr lang="hr-HR" dirty="0"/>
          </a:p>
          <a:p>
            <a:pPr lvl="1"/>
            <a:r>
              <a:rPr lang="hr-HR" dirty="0">
                <a:hlinkClick r:id="rId3"/>
              </a:rPr>
              <a:t>https://www.youtube.com/watch?v=vbRRL7S2Tg0&amp;ab_channel=PocaColaBlog</a:t>
            </a:r>
            <a:endParaRPr lang="hr-HR" dirty="0"/>
          </a:p>
          <a:p>
            <a:pPr lvl="1"/>
            <a:r>
              <a:rPr lang="hr-HR" dirty="0">
                <a:hlinkClick r:id="rId4"/>
              </a:rPr>
              <a:t>https://www.youtube.com/watch?v=NdzYzYLGw6s&amp;ab_channel=Styls</a:t>
            </a:r>
            <a:endParaRPr lang="hr-HR" dirty="0"/>
          </a:p>
          <a:p>
            <a:pPr lvl="1"/>
            <a:r>
              <a:rPr lang="hr-HR" dirty="0">
                <a:hlinkClick r:id="rId5"/>
              </a:rPr>
              <a:t>https://www.youtube.com/watch?v=Bq-KRlpeFP0&amp;ab_channel=SaherTarek</a:t>
            </a:r>
            <a:endParaRPr lang="hr-HR" dirty="0"/>
          </a:p>
          <a:p>
            <a:pPr lvl="1"/>
            <a:r>
              <a:rPr lang="hr-HR" dirty="0"/>
              <a:t>https://www.youtube.com/watch?v=SUvTrhSJsWk&amp;ab_channel=MaartenHof</a:t>
            </a:r>
          </a:p>
          <a:p>
            <a:pPr lvl="1"/>
            <a:r>
              <a:rPr lang="en-US" dirty="0">
                <a:hlinkClick r:id="rId6"/>
              </a:rPr>
              <a:t>https://www.youtube.com/watch?v=vOWD0jkt4h0&amp;ab_channel=WalkinginJapan</a:t>
            </a:r>
            <a:r>
              <a:rPr lang="hr-HR" dirty="0"/>
              <a:t> 5-7 min</a:t>
            </a:r>
          </a:p>
          <a:p>
            <a:pPr lvl="1"/>
            <a:r>
              <a:rPr lang="hr-HR" dirty="0">
                <a:hlinkClick r:id="rId7"/>
              </a:rPr>
              <a:t>https://www.youtube.com/watch?v=SiryvrStb8E&amp;ab_channel=VIRTUALJAPAN</a:t>
            </a:r>
            <a:r>
              <a:rPr lang="hr-HR" dirty="0"/>
              <a:t> 10:30-12:30</a:t>
            </a:r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5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IP 1 je </a:t>
            </a:r>
            <a:r>
              <a:rPr lang="en-US" dirty="0" err="1"/>
              <a:t>pripremna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glavnog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– </a:t>
            </a:r>
            <a:r>
              <a:rPr lang="en-US" dirty="0" err="1"/>
              <a:t>obzirom</a:t>
            </a:r>
            <a:r>
              <a:rPr lang="en-US" dirty="0"/>
              <a:t> da je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složen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opsežan</a:t>
            </a:r>
            <a:r>
              <a:rPr lang="en-US" dirty="0"/>
              <a:t>, u IP 1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istražiti</a:t>
            </a:r>
            <a:r>
              <a:rPr lang="en-US" dirty="0"/>
              <a:t>, </a:t>
            </a:r>
            <a:r>
              <a:rPr lang="en-US" dirty="0" err="1"/>
              <a:t>osmisliti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razraditi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/</a:t>
            </a:r>
            <a:r>
              <a:rPr lang="en-US" dirty="0" err="1"/>
              <a:t>dizajn</a:t>
            </a:r>
            <a:r>
              <a:rPr lang="en-US" dirty="0"/>
              <a:t> </a:t>
            </a:r>
            <a:r>
              <a:rPr lang="en-US" dirty="0" err="1"/>
              <a:t>ulice</a:t>
            </a:r>
            <a:endParaRPr lang="en-US" dirty="0"/>
          </a:p>
          <a:p>
            <a:r>
              <a:rPr lang="en-US" dirty="0" err="1"/>
              <a:t>Ulica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b="1" dirty="0" err="1"/>
              <a:t>minimalno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50 </a:t>
            </a:r>
            <a:r>
              <a:rPr lang="en-US" dirty="0" err="1"/>
              <a:t>metara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mora </a:t>
            </a:r>
            <a:r>
              <a:rPr lang="en-US" dirty="0" err="1"/>
              <a:t>imati</a:t>
            </a:r>
            <a:r>
              <a:rPr lang="en-US" dirty="0"/>
              <a:t> bar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odvojak</a:t>
            </a:r>
            <a:r>
              <a:rPr lang="en-US" dirty="0"/>
              <a:t> u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ulicu</a:t>
            </a:r>
            <a:r>
              <a:rPr lang="en-US" dirty="0"/>
              <a:t>. </a:t>
            </a:r>
            <a:r>
              <a:rPr lang="en-US" dirty="0" err="1"/>
              <a:t>Ulica</a:t>
            </a:r>
            <a:r>
              <a:rPr lang="en-US" dirty="0"/>
              <a:t> ne mora </a:t>
            </a:r>
            <a:r>
              <a:rPr lang="en-US" dirty="0" err="1"/>
              <a:t>ići</a:t>
            </a:r>
            <a:r>
              <a:rPr lang="en-US" dirty="0"/>
              <a:t> </a:t>
            </a:r>
            <a:r>
              <a:rPr lang="en-US" dirty="0" err="1"/>
              <a:t>ravno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sadržavati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trg</a:t>
            </a:r>
            <a:endParaRPr lang="en-US" dirty="0"/>
          </a:p>
          <a:p>
            <a:r>
              <a:rPr lang="en-US" dirty="0" err="1"/>
              <a:t>Uvijek</a:t>
            </a:r>
            <a:r>
              <a:rPr lang="en-US" dirty="0"/>
              <a:t> je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napraviti</a:t>
            </a:r>
            <a:r>
              <a:rPr lang="en-US" dirty="0"/>
              <a:t> </a:t>
            </a:r>
            <a:r>
              <a:rPr lang="en-US" dirty="0" err="1"/>
              <a:t>manju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detaljniju</a:t>
            </a:r>
            <a:r>
              <a:rPr lang="en-US" dirty="0"/>
              <a:t> </a:t>
            </a:r>
            <a:r>
              <a:rPr lang="en-US" dirty="0" err="1"/>
              <a:t>ulicu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veliku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pustu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28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9411"/>
            <a:ext cx="10515600" cy="487755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napraviti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Word </a:t>
            </a:r>
            <a:r>
              <a:rPr lang="en-US" dirty="0" err="1"/>
              <a:t>dokument</a:t>
            </a:r>
            <a:r>
              <a:rPr lang="en-US" dirty="0"/>
              <a:t> “Koncept.docx” koji </a:t>
            </a:r>
            <a:r>
              <a:rPr lang="en-US" dirty="0" err="1"/>
              <a:t>opisuje</a:t>
            </a:r>
            <a:r>
              <a:rPr lang="en-US" dirty="0"/>
              <a:t> </a:t>
            </a:r>
            <a:r>
              <a:rPr lang="en-US" dirty="0" err="1"/>
              <a:t>kakvu</a:t>
            </a:r>
            <a:r>
              <a:rPr lang="en-US" dirty="0"/>
              <a:t> </a:t>
            </a:r>
            <a:r>
              <a:rPr lang="en-US" dirty="0" err="1"/>
              <a:t>ulicu</a:t>
            </a:r>
            <a:r>
              <a:rPr lang="en-US" dirty="0"/>
              <a:t> </a:t>
            </a:r>
            <a:r>
              <a:rPr lang="en-US" dirty="0" err="1"/>
              <a:t>želite</a:t>
            </a:r>
            <a:r>
              <a:rPr lang="en-US" dirty="0"/>
              <a:t> </a:t>
            </a:r>
            <a:r>
              <a:rPr lang="en-US" dirty="0" err="1"/>
              <a:t>napraviti</a:t>
            </a:r>
            <a:r>
              <a:rPr lang="en-US" dirty="0"/>
              <a:t> -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izvući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videa</a:t>
            </a:r>
            <a:r>
              <a:rPr lang="en-US" dirty="0"/>
              <a:t> koji </a:t>
            </a:r>
            <a:r>
              <a:rPr lang="en-US" dirty="0" err="1"/>
              <a:t>pokazuju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koji </a:t>
            </a:r>
            <a:r>
              <a:rPr lang="en-US" dirty="0" err="1"/>
              <a:t>izgled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atmosferu</a:t>
            </a:r>
            <a:r>
              <a:rPr lang="en-US" dirty="0"/>
              <a:t> </a:t>
            </a:r>
            <a:r>
              <a:rPr lang="en-US" dirty="0" err="1"/>
              <a:t>ciljate</a:t>
            </a:r>
            <a:r>
              <a:rPr lang="en-US" dirty="0"/>
              <a:t>, </a:t>
            </a:r>
            <a:r>
              <a:rPr lang="en-US" dirty="0" err="1"/>
              <a:t>opisati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želite</a:t>
            </a:r>
            <a:r>
              <a:rPr lang="en-US" dirty="0"/>
              <a:t> </a:t>
            </a:r>
            <a:r>
              <a:rPr lang="en-US" dirty="0" err="1"/>
              <a:t>postići</a:t>
            </a:r>
            <a:r>
              <a:rPr lang="en-US" dirty="0"/>
              <a:t>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dizajna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ugođaja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planirate</a:t>
            </a:r>
            <a:r>
              <a:rPr lang="en-US" dirty="0"/>
              <a:t> </a:t>
            </a:r>
            <a:r>
              <a:rPr lang="en-US" dirty="0" err="1"/>
              <a:t>ubaciti</a:t>
            </a:r>
            <a:r>
              <a:rPr lang="en-US" dirty="0"/>
              <a:t> od </a:t>
            </a:r>
            <a:r>
              <a:rPr lang="en-US" dirty="0" err="1"/>
              <a:t>glavnih</a:t>
            </a:r>
            <a:r>
              <a:rPr lang="en-US" dirty="0"/>
              <a:t> </a:t>
            </a:r>
            <a:r>
              <a:rPr lang="en-US" dirty="0" err="1"/>
              <a:t>modela</a:t>
            </a:r>
            <a:endParaRPr lang="en-US" dirty="0"/>
          </a:p>
          <a:p>
            <a:pPr lvl="1"/>
            <a:r>
              <a:rPr lang="en-US" dirty="0"/>
              <a:t>Word </a:t>
            </a:r>
            <a:r>
              <a:rPr lang="en-US" dirty="0" err="1"/>
              <a:t>dokument</a:t>
            </a:r>
            <a:r>
              <a:rPr lang="en-US" dirty="0"/>
              <a:t> “Svjetla.docx” koji </a:t>
            </a:r>
            <a:r>
              <a:rPr lang="en-US" dirty="0" err="1"/>
              <a:t>opisuje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planirate</a:t>
            </a:r>
            <a:r>
              <a:rPr lang="en-US" dirty="0"/>
              <a:t> </a:t>
            </a:r>
            <a:r>
              <a:rPr lang="en-US" dirty="0" err="1"/>
              <a:t>dodati</a:t>
            </a:r>
            <a:r>
              <a:rPr lang="en-US" dirty="0"/>
              <a:t> u </a:t>
            </a:r>
            <a:r>
              <a:rPr lang="en-US" dirty="0" err="1"/>
              <a:t>scenu</a:t>
            </a:r>
            <a:r>
              <a:rPr lang="en-US" dirty="0"/>
              <a:t>.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izvući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videa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skicirati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 koji </a:t>
            </a:r>
            <a:r>
              <a:rPr lang="en-US" dirty="0" err="1"/>
              <a:t>planirate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. </a:t>
            </a:r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definirat</a:t>
            </a:r>
            <a:r>
              <a:rPr lang="en-US" dirty="0"/>
              <a:t>/</a:t>
            </a:r>
            <a:r>
              <a:rPr lang="en-US" dirty="0" err="1"/>
              <a:t>osmisliti</a:t>
            </a:r>
            <a:r>
              <a:rPr lang="en-US" dirty="0"/>
              <a:t> </a:t>
            </a:r>
            <a:r>
              <a:rPr lang="en-US" dirty="0" err="1"/>
              <a:t>barem</a:t>
            </a:r>
            <a:r>
              <a:rPr lang="en-US" dirty="0"/>
              <a:t> 8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svjetla</a:t>
            </a:r>
            <a:r>
              <a:rPr lang="en-US" dirty="0"/>
              <a:t>. Uz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napisati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</a:t>
            </a:r>
            <a:r>
              <a:rPr lang="en-US" dirty="0" err="1"/>
              <a:t>metodom</a:t>
            </a:r>
            <a:r>
              <a:rPr lang="en-US" dirty="0"/>
              <a:t> bi se </a:t>
            </a:r>
            <a:r>
              <a:rPr lang="en-US" dirty="0" err="1"/>
              <a:t>trebao</a:t>
            </a:r>
            <a:r>
              <a:rPr lang="en-US" dirty="0"/>
              <a:t> </a:t>
            </a:r>
            <a:r>
              <a:rPr lang="en-US" dirty="0" err="1"/>
              <a:t>raditi</a:t>
            </a:r>
            <a:r>
              <a:rPr lang="en-US" dirty="0"/>
              <a:t> – Mesh Light + </a:t>
            </a:r>
            <a:r>
              <a:rPr lang="en-US" dirty="0" err="1"/>
              <a:t>objekt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Emission </a:t>
            </a:r>
            <a:r>
              <a:rPr lang="en-US" dirty="0" err="1"/>
              <a:t>kanal</a:t>
            </a:r>
            <a:r>
              <a:rPr lang="en-US" dirty="0"/>
              <a:t> u </a:t>
            </a:r>
            <a:r>
              <a:rPr lang="en-US" dirty="0" err="1"/>
              <a:t>materijalu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ukratko</a:t>
            </a:r>
            <a:r>
              <a:rPr lang="en-US" dirty="0"/>
              <a:t> </a:t>
            </a:r>
            <a:r>
              <a:rPr lang="en-US" dirty="0" err="1"/>
              <a:t>obrazložiti</a:t>
            </a:r>
            <a:r>
              <a:rPr lang="en-US" dirty="0"/>
              <a:t> </a:t>
            </a:r>
            <a:r>
              <a:rPr lang="en-US" dirty="0" err="1"/>
              <a:t>izbor</a:t>
            </a:r>
            <a:endParaRPr lang="en-US" dirty="0"/>
          </a:p>
          <a:p>
            <a:pPr lvl="1"/>
            <a:r>
              <a:rPr lang="en-US" dirty="0" err="1"/>
              <a:t>Detaljan</a:t>
            </a:r>
            <a:r>
              <a:rPr lang="en-US" dirty="0"/>
              <a:t> </a:t>
            </a:r>
            <a:r>
              <a:rPr lang="en-US" dirty="0" err="1"/>
              <a:t>tlocrt</a:t>
            </a:r>
            <a:r>
              <a:rPr lang="en-US" dirty="0"/>
              <a:t> </a:t>
            </a:r>
            <a:r>
              <a:rPr lang="en-US" dirty="0" err="1"/>
              <a:t>ulice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imenovanim</a:t>
            </a:r>
            <a:r>
              <a:rPr lang="en-US" dirty="0"/>
              <a:t> </a:t>
            </a:r>
            <a:r>
              <a:rPr lang="en-US" dirty="0" err="1"/>
              <a:t>glavnim</a:t>
            </a:r>
            <a:r>
              <a:rPr lang="en-US" dirty="0"/>
              <a:t> </a:t>
            </a:r>
            <a:r>
              <a:rPr lang="en-US" dirty="0" err="1"/>
              <a:t>elementima</a:t>
            </a:r>
            <a:r>
              <a:rPr lang="en-US" dirty="0"/>
              <a:t>.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nacrtati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papiru</a:t>
            </a:r>
            <a:r>
              <a:rPr lang="en-US" dirty="0"/>
              <a:t> pa </a:t>
            </a:r>
            <a:r>
              <a:rPr lang="en-US" b="1" dirty="0" err="1"/>
              <a:t>kvalitetno</a:t>
            </a:r>
            <a:r>
              <a:rPr lang="en-US" dirty="0"/>
              <a:t> </a:t>
            </a:r>
            <a:r>
              <a:rPr lang="en-US" dirty="0" err="1"/>
              <a:t>skenirati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crtati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računalu</a:t>
            </a:r>
            <a:r>
              <a:rPr lang="en-US" dirty="0"/>
              <a:t>. U oba </a:t>
            </a:r>
            <a:r>
              <a:rPr lang="en-US" dirty="0" err="1"/>
              <a:t>slučaja</a:t>
            </a:r>
            <a:r>
              <a:rPr lang="en-US" dirty="0"/>
              <a:t> </a:t>
            </a:r>
            <a:r>
              <a:rPr lang="en-US" dirty="0" err="1"/>
              <a:t>tlocrt</a:t>
            </a:r>
            <a:r>
              <a:rPr lang="en-US" dirty="0"/>
              <a:t> se </a:t>
            </a:r>
            <a:r>
              <a:rPr lang="en-US" dirty="0" err="1"/>
              <a:t>dostavlja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kvalitetna</a:t>
            </a:r>
            <a:r>
              <a:rPr lang="en-US" dirty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.pdf u </a:t>
            </a:r>
            <a:r>
              <a:rPr lang="en-US" dirty="0" err="1"/>
              <a:t>visokoj</a:t>
            </a:r>
            <a:r>
              <a:rPr lang="en-US" dirty="0"/>
              <a:t> </a:t>
            </a:r>
            <a:r>
              <a:rPr lang="en-US" dirty="0" err="1"/>
              <a:t>rezoluciji</a:t>
            </a:r>
            <a:endParaRPr lang="en-US" dirty="0"/>
          </a:p>
          <a:p>
            <a:pPr lvl="1"/>
            <a:r>
              <a:rPr lang="en-US" dirty="0"/>
              <a:t>3D </a:t>
            </a:r>
            <a:r>
              <a:rPr lang="en-US" dirty="0" err="1"/>
              <a:t>blockout</a:t>
            </a:r>
            <a:r>
              <a:rPr lang="en-US" dirty="0"/>
              <a:t> model </a:t>
            </a:r>
            <a:r>
              <a:rPr lang="en-US" dirty="0" err="1"/>
              <a:t>ulice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primitiva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jednostavnog</a:t>
            </a:r>
            <a:r>
              <a:rPr lang="en-US" dirty="0"/>
              <a:t> </a:t>
            </a:r>
            <a:r>
              <a:rPr lang="en-US" dirty="0" err="1"/>
              <a:t>modeliranja</a:t>
            </a:r>
            <a:r>
              <a:rPr lang="en-US" dirty="0"/>
              <a:t>. </a:t>
            </a:r>
            <a:r>
              <a:rPr lang="en-US" dirty="0" err="1"/>
              <a:t>Blockout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prikazivati</a:t>
            </a:r>
            <a:r>
              <a:rPr lang="en-US" dirty="0"/>
              <a:t> </a:t>
            </a:r>
            <a:r>
              <a:rPr lang="en-US" dirty="0" err="1"/>
              <a:t>ulicu</a:t>
            </a:r>
            <a:r>
              <a:rPr lang="en-US" dirty="0"/>
              <a:t> u </a:t>
            </a:r>
            <a:r>
              <a:rPr lang="en-US" dirty="0" err="1"/>
              <a:t>približno</a:t>
            </a:r>
            <a:r>
              <a:rPr lang="en-US" dirty="0"/>
              <a:t> </a:t>
            </a:r>
            <a:r>
              <a:rPr lang="en-US" dirty="0" err="1"/>
              <a:t>stvarnoj</a:t>
            </a:r>
            <a:r>
              <a:rPr lang="en-US" dirty="0"/>
              <a:t> </a:t>
            </a:r>
            <a:r>
              <a:rPr lang="en-US" dirty="0" err="1"/>
              <a:t>veličini</a:t>
            </a:r>
            <a:r>
              <a:rPr lang="en-US" dirty="0"/>
              <a:t>. </a:t>
            </a:r>
            <a:r>
              <a:rPr lang="en-US" dirty="0" err="1"/>
              <a:t>Potrebno</a:t>
            </a:r>
            <a:r>
              <a:rPr lang="en-US" dirty="0"/>
              <a:t> je </a:t>
            </a:r>
            <a:r>
              <a:rPr lang="en-US" dirty="0" err="1"/>
              <a:t>napraviti</a:t>
            </a:r>
            <a:r>
              <a:rPr lang="en-US" dirty="0"/>
              <a:t> </a:t>
            </a:r>
            <a:r>
              <a:rPr lang="en-US" dirty="0" err="1"/>
              <a:t>glavne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ulice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imenovati</a:t>
            </a:r>
            <a:r>
              <a:rPr lang="en-US" dirty="0"/>
              <a:t>. </a:t>
            </a:r>
            <a:r>
              <a:rPr lang="en-US" dirty="0" err="1"/>
              <a:t>Dodijelite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modelim</a:t>
            </a:r>
            <a:r>
              <a:rPr lang="en-US" dirty="0"/>
              <a:t>/</a:t>
            </a:r>
            <a:r>
              <a:rPr lang="en-US" dirty="0" err="1"/>
              <a:t>poligonima</a:t>
            </a:r>
            <a:r>
              <a:rPr lang="en-US" dirty="0"/>
              <a:t> da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naglasite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što</a:t>
            </a:r>
            <a:r>
              <a:rPr lang="en-US" dirty="0"/>
              <a:t> u </a:t>
            </a:r>
            <a:r>
              <a:rPr lang="en-US" dirty="0" err="1"/>
              <a:t>ulici</a:t>
            </a:r>
            <a:r>
              <a:rPr lang="en-US" dirty="0"/>
              <a:t>. </a:t>
            </a:r>
            <a:r>
              <a:rPr lang="en-US" dirty="0" err="1"/>
              <a:t>Blockout</a:t>
            </a:r>
            <a:r>
              <a:rPr lang="en-US" dirty="0"/>
              <a:t> </a:t>
            </a:r>
            <a:r>
              <a:rPr lang="en-US" dirty="0" err="1"/>
              <a:t>predajete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.c4d </a:t>
            </a:r>
            <a:r>
              <a:rPr lang="en-US" dirty="0" err="1"/>
              <a:t>scenu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8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Konačni</a:t>
            </a:r>
            <a:r>
              <a:rPr lang="en-US" dirty="0"/>
              <a:t> </a:t>
            </a:r>
            <a:r>
              <a:rPr lang="en-US" dirty="0" err="1"/>
              <a:t>izgled</a:t>
            </a:r>
            <a:r>
              <a:rPr lang="en-US" dirty="0"/>
              <a:t> </a:t>
            </a:r>
            <a:r>
              <a:rPr lang="en-US" dirty="0" err="1"/>
              <a:t>ulice</a:t>
            </a:r>
            <a:r>
              <a:rPr lang="en-US" dirty="0"/>
              <a:t> ne mora </a:t>
            </a:r>
            <a:r>
              <a:rPr lang="en-US" dirty="0" err="1"/>
              <a:t>nužno</a:t>
            </a:r>
            <a:r>
              <a:rPr lang="en-US" dirty="0"/>
              <a:t> </a:t>
            </a:r>
            <a:r>
              <a:rPr lang="en-US" dirty="0" err="1"/>
              <a:t>izgledati</a:t>
            </a:r>
            <a:r>
              <a:rPr lang="en-US" dirty="0"/>
              <a:t> </a:t>
            </a:r>
            <a:r>
              <a:rPr lang="en-US" dirty="0" err="1"/>
              <a:t>točno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definirate</a:t>
            </a:r>
            <a:r>
              <a:rPr lang="en-US" dirty="0"/>
              <a:t> u IP 1 –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odstupanja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generalno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slično</a:t>
            </a:r>
            <a:r>
              <a:rPr lang="en-US" dirty="0"/>
              <a:t> </a:t>
            </a:r>
            <a:r>
              <a:rPr lang="en-US" dirty="0" err="1"/>
              <a:t>onome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napravljeno</a:t>
            </a:r>
            <a:r>
              <a:rPr lang="en-US" dirty="0"/>
              <a:t> u IP 1, </a:t>
            </a:r>
            <a:r>
              <a:rPr lang="en-US" dirty="0" err="1"/>
              <a:t>inače</a:t>
            </a:r>
            <a:r>
              <a:rPr lang="en-US" dirty="0"/>
              <a:t> ova </a:t>
            </a:r>
            <a:r>
              <a:rPr lang="en-US" dirty="0" err="1"/>
              <a:t>razrada</a:t>
            </a:r>
            <a:r>
              <a:rPr lang="en-US" dirty="0"/>
              <a:t> </a:t>
            </a:r>
            <a:r>
              <a:rPr lang="en-US" dirty="0" err="1"/>
              <a:t>projekta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smisla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734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Individualni p</a:t>
            </a:r>
            <a:r>
              <a:rPr lang="en-US" dirty="0" err="1"/>
              <a:t>rojekt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Blockout</a:t>
            </a:r>
            <a:r>
              <a:rPr lang="hr-HR" dirty="0"/>
              <a:t> možete raditi u Blenderu, </a:t>
            </a:r>
            <a:r>
              <a:rPr lang="hr-HR" dirty="0" err="1"/>
              <a:t>Zbrushu</a:t>
            </a:r>
            <a:r>
              <a:rPr lang="hr-HR" dirty="0"/>
              <a:t> ili nekom drugom 3D programu, ali konačna scena mora biti napravljena u Cinemi</a:t>
            </a:r>
          </a:p>
          <a:p>
            <a:r>
              <a:rPr lang="hr-HR" dirty="0"/>
              <a:t>Ako radite modele u nekom drugom programu, organizacija modela i materijala mora biti slična kao da ste sve radili u Cinemi (npr. model ne može biti uvezen kao samo jedan </a:t>
            </a:r>
            <a:r>
              <a:rPr lang="hr-HR" dirty="0" err="1"/>
              <a:t>mesh</a:t>
            </a:r>
            <a:r>
              <a:rPr lang="hr-HR" dirty="0"/>
              <a:t>, već se mora sastojati od hijerarhije smisleno imenovanih dijelova kako je rađen u Blenderu)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Savjeti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Pokušajte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slikovne</a:t>
            </a:r>
            <a:r>
              <a:rPr lang="en-US" dirty="0"/>
              <a:t> </a:t>
            </a:r>
            <a:r>
              <a:rPr lang="en-US" dirty="0" err="1"/>
              <a:t>GenAI</a:t>
            </a:r>
            <a:r>
              <a:rPr lang="en-US" dirty="0"/>
              <a:t> alate za </a:t>
            </a:r>
            <a:r>
              <a:rPr lang="en-US" dirty="0" err="1"/>
              <a:t>razradu</a:t>
            </a:r>
            <a:r>
              <a:rPr lang="en-US" dirty="0"/>
              <a:t> </a:t>
            </a:r>
            <a:r>
              <a:rPr lang="en-US" dirty="0" err="1"/>
              <a:t>ideja</a:t>
            </a:r>
            <a:endParaRPr lang="en-US" dirty="0"/>
          </a:p>
          <a:p>
            <a:r>
              <a:rPr lang="en-US" dirty="0" err="1"/>
              <a:t>Istražite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igre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izgledu</a:t>
            </a:r>
            <a:r>
              <a:rPr lang="en-US" dirty="0"/>
              <a:t> koji </a:t>
            </a:r>
            <a:r>
              <a:rPr lang="en-US" dirty="0" err="1"/>
              <a:t>želite</a:t>
            </a:r>
            <a:r>
              <a:rPr lang="en-US" dirty="0"/>
              <a:t> </a:t>
            </a:r>
            <a:r>
              <a:rPr lang="en-US" dirty="0" err="1"/>
              <a:t>postići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zaigrajte</a:t>
            </a:r>
            <a:r>
              <a:rPr lang="en-US" dirty="0"/>
              <a:t>/</a:t>
            </a:r>
            <a:r>
              <a:rPr lang="en-US" dirty="0" err="1"/>
              <a:t>pogledajte</a:t>
            </a:r>
            <a:r>
              <a:rPr lang="en-US" dirty="0"/>
              <a:t> </a:t>
            </a:r>
            <a:r>
              <a:rPr lang="en-US" dirty="0" err="1"/>
              <a:t>gamplay</a:t>
            </a:r>
            <a:r>
              <a:rPr lang="en-US" dirty="0"/>
              <a:t> </a:t>
            </a:r>
            <a:r>
              <a:rPr lang="en-US" dirty="0" err="1"/>
              <a:t>videe</a:t>
            </a:r>
            <a:r>
              <a:rPr lang="en-US" dirty="0"/>
              <a:t>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igara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YT</a:t>
            </a:r>
            <a:endParaRPr lang="hr-HR" dirty="0"/>
          </a:p>
          <a:p>
            <a:r>
              <a:rPr lang="en-US" dirty="0" err="1"/>
              <a:t>Olakšajte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blokout</a:t>
            </a:r>
            <a:r>
              <a:rPr lang="en-US" dirty="0"/>
              <a:t> </a:t>
            </a:r>
            <a:r>
              <a:rPr lang="en-US" dirty="0" err="1"/>
              <a:t>modela</a:t>
            </a:r>
            <a:r>
              <a:rPr lang="en-US" dirty="0"/>
              <a:t> </a:t>
            </a:r>
            <a:r>
              <a:rPr lang="en-US" dirty="0" err="1"/>
              <a:t>korištenjem</a:t>
            </a:r>
            <a:r>
              <a:rPr lang="en-US" dirty="0"/>
              <a:t> 2D </a:t>
            </a:r>
            <a:r>
              <a:rPr lang="en-US" dirty="0" err="1"/>
              <a:t>pogleda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učitavanjem</a:t>
            </a:r>
            <a:r>
              <a:rPr lang="en-US" dirty="0"/>
              <a:t> </a:t>
            </a:r>
            <a:r>
              <a:rPr lang="en-US" dirty="0" err="1"/>
              <a:t>tlocrta</a:t>
            </a:r>
            <a:r>
              <a:rPr lang="en-US" dirty="0"/>
              <a:t> u </a:t>
            </a:r>
            <a:r>
              <a:rPr lang="en-US" dirty="0" err="1"/>
              <a:t>pozadinu</a:t>
            </a:r>
            <a:r>
              <a:rPr lang="en-US" dirty="0"/>
              <a:t> Top </a:t>
            </a:r>
            <a:r>
              <a:rPr lang="en-US" dirty="0" err="1"/>
              <a:t>pogleda</a:t>
            </a:r>
            <a:r>
              <a:rPr lang="en-US" dirty="0"/>
              <a:t> u Cinemi</a:t>
            </a:r>
          </a:p>
          <a:p>
            <a:r>
              <a:rPr lang="en-US" dirty="0" err="1"/>
              <a:t>Dodajte</a:t>
            </a:r>
            <a:r>
              <a:rPr lang="en-US" dirty="0"/>
              <a:t> Figure </a:t>
            </a:r>
            <a:r>
              <a:rPr lang="en-US" dirty="0" err="1"/>
              <a:t>primitiv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imali</a:t>
            </a:r>
            <a:r>
              <a:rPr lang="en-US" dirty="0"/>
              <a:t> </a:t>
            </a:r>
            <a:r>
              <a:rPr lang="en-US" dirty="0" err="1"/>
              <a:t>bolji</a:t>
            </a:r>
            <a:r>
              <a:rPr lang="en-US" dirty="0"/>
              <a:t> </a:t>
            </a:r>
            <a:r>
              <a:rPr lang="en-US" dirty="0" err="1"/>
              <a:t>osjećaj</a:t>
            </a:r>
            <a:r>
              <a:rPr lang="en-US" dirty="0"/>
              <a:t> za </a:t>
            </a:r>
            <a:r>
              <a:rPr lang="en-US" dirty="0" err="1"/>
              <a:t>veličinu</a:t>
            </a:r>
            <a:r>
              <a:rPr lang="en-US" dirty="0"/>
              <a:t> scene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10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5BDBC22CFA5041B3A1DC4974FAAEE8" ma:contentTypeVersion="2" ma:contentTypeDescription="Create a new document." ma:contentTypeScope="" ma:versionID="3e8c7f39b8dbe7f50a29f2a6ede2d333">
  <xsd:schema xmlns:xsd="http://www.w3.org/2001/XMLSchema" xmlns:xs="http://www.w3.org/2001/XMLSchema" xmlns:p="http://schemas.microsoft.com/office/2006/metadata/properties" xmlns:ns2="fe9bdb87-1f0c-4cfa-a0b7-4271d2b5db24" targetNamespace="http://schemas.microsoft.com/office/2006/metadata/properties" ma:root="true" ma:fieldsID="f7485d6c8bedd289dee31b19c873f635" ns2:_="">
    <xsd:import namespace="fe9bdb87-1f0c-4cfa-a0b7-4271d2b5db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bdb87-1f0c-4cfa-a0b7-4271d2b5db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8E4BD1-561A-4915-A1E0-C96C3DE03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9bdb87-1f0c-4cfa-a0b7-4271d2b5db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32998C-E0FC-47AB-845B-1620914B66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97943A-CA33-43D2-8BFF-CCE64462020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3502</TotalTime>
  <Words>997</Words>
  <Application>Microsoft Office PowerPoint</Application>
  <PresentationFormat>Widescreen</PresentationFormat>
  <Paragraphs>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Stolzl Book</vt:lpstr>
      <vt:lpstr>Arial</vt:lpstr>
      <vt:lpstr>Stolzl</vt:lpstr>
      <vt:lpstr>Calibri</vt:lpstr>
      <vt:lpstr>Stolzl Bold</vt:lpstr>
      <vt:lpstr>Office Theme</vt:lpstr>
      <vt:lpstr>3D osvjetljenje i renderiranje  Individualni projekt 1</vt:lpstr>
      <vt:lpstr>Individualni projekt 1</vt:lpstr>
      <vt:lpstr>Individualni projekt 1</vt:lpstr>
      <vt:lpstr>Individualni projekt 1</vt:lpstr>
      <vt:lpstr>Individualni projekt 1</vt:lpstr>
      <vt:lpstr>Individualni projekt 1</vt:lpstr>
      <vt:lpstr>Individualni projekt 1</vt:lpstr>
      <vt:lpstr>Individualni projekt 1</vt:lpstr>
      <vt:lpstr>Savjeti</vt:lpstr>
      <vt:lpstr>Predaja</vt:lpstr>
      <vt:lpstr>Predaja</vt:lpstr>
      <vt:lpstr>Evaluacija</vt:lpstr>
      <vt:lpstr>Evaluacija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Alan Divjak (adivjak)</cp:lastModifiedBy>
  <cp:revision>45</cp:revision>
  <dcterms:created xsi:type="dcterms:W3CDTF">2018-01-24T13:33:55Z</dcterms:created>
  <dcterms:modified xsi:type="dcterms:W3CDTF">2024-10-27T10:24:12Z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0x010100305BDBC22CFA5041B3A1DC4974FAAEE8</vt:lpwstr>
  </property>
</Properties>
</file>