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6" d="100"/>
          <a:sy n="86" d="100"/>
        </p:scale>
        <p:origin x="96" y="8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387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905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94456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9138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1524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3092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1723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312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388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8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958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US" smtClean="0"/>
              <a:t>3/12/2025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95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57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ptos" panose="020B00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D096938A724B745BAE8C33EF9EB4157" ma:contentTypeVersion="0" ma:contentTypeDescription="Stvaranje novog dokumenta." ma:contentTypeScope="" ma:versionID="2b0740265b635a055e4894a87b0ffeb2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09baad6542a4068ac8f34e0ef4cf0788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Vrsta sadržaja"/>
        <xsd:element ref="dc:title" minOccurs="0" maxOccurs="1" ma:index="4" ma:displayName="Naslo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1A3489CB-AAC0-41DF-BB9F-2AF7CBA98387}"/>
</file>

<file path=customXml/itemProps2.xml><?xml version="1.0" encoding="utf-8"?>
<ds:datastoreItem xmlns:ds="http://schemas.openxmlformats.org/officeDocument/2006/customXml" ds:itemID="{25AD7DF6-4756-4116-8D00-C9A962603772}"/>
</file>

<file path=customXml/itemProps3.xml><?xml version="1.0" encoding="utf-8"?>
<ds:datastoreItem xmlns:ds="http://schemas.openxmlformats.org/officeDocument/2006/customXml" ds:itemID="{F22EFCC6-442A-4E02-BD2D-BA83B60255CE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2025-03-12T13:03:26Z</dcterms:created>
  <dcterms:modified xsi:type="dcterms:W3CDTF">2025-03-12T13:03:28Z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0x010100BD096938A724B745BAE8C33EF9EB4157</vt:lpwstr>
  </property>
</Properties>
</file>

<file path=docProps/thumbnail.jpeg>
</file>