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  <p:sldMasterId id="2147483735" r:id="rId5"/>
  </p:sldMasterIdLst>
  <p:notesMasterIdLst>
    <p:notesMasterId r:id="rId38"/>
  </p:notesMasterIdLst>
  <p:sldIdLst>
    <p:sldId id="283" r:id="rId6"/>
    <p:sldId id="559" r:id="rId7"/>
    <p:sldId id="568" r:id="rId8"/>
    <p:sldId id="257" r:id="rId9"/>
    <p:sldId id="611" r:id="rId10"/>
    <p:sldId id="612" r:id="rId11"/>
    <p:sldId id="613" r:id="rId12"/>
    <p:sldId id="602" r:id="rId13"/>
    <p:sldId id="600" r:id="rId14"/>
    <p:sldId id="591" r:id="rId15"/>
    <p:sldId id="595" r:id="rId16"/>
    <p:sldId id="596" r:id="rId17"/>
    <p:sldId id="603" r:id="rId18"/>
    <p:sldId id="598" r:id="rId19"/>
    <p:sldId id="599" r:id="rId20"/>
    <p:sldId id="594" r:id="rId21"/>
    <p:sldId id="590" r:id="rId22"/>
    <p:sldId id="615" r:id="rId23"/>
    <p:sldId id="623" r:id="rId24"/>
    <p:sldId id="605" r:id="rId25"/>
    <p:sldId id="601" r:id="rId26"/>
    <p:sldId id="614" r:id="rId27"/>
    <p:sldId id="618" r:id="rId28"/>
    <p:sldId id="619" r:id="rId29"/>
    <p:sldId id="616" r:id="rId30"/>
    <p:sldId id="617" r:id="rId31"/>
    <p:sldId id="620" r:id="rId32"/>
    <p:sldId id="621" r:id="rId33"/>
    <p:sldId id="622" r:id="rId34"/>
    <p:sldId id="604" r:id="rId35"/>
    <p:sldId id="606" r:id="rId36"/>
    <p:sldId id="5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30E60"/>
    <a:srgbClr val="FF9933"/>
    <a:srgbClr val="CE3D32"/>
    <a:srgbClr val="4366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til 4 - Isticanj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7705" autoAdjust="0"/>
  </p:normalViewPr>
  <p:slideViewPr>
    <p:cSldViewPr snapToGrid="0" snapToObjects="1">
      <p:cViewPr varScale="1">
        <p:scale>
          <a:sx n="68" d="100"/>
          <a:sy n="68" d="100"/>
        </p:scale>
        <p:origin x="5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52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Tecilazić" userId="c4f01cd2-9bdd-45f3-a382-e3950f8c306c" providerId="ADAL" clId="{87F3C900-D017-4073-9713-286EE2ACE1D1}"/>
    <pc:docChg chg="undo redo custSel addSld delSld modSld sldOrd modMainMaster">
      <pc:chgData name="Ana Tecilazić" userId="c4f01cd2-9bdd-45f3-a382-e3950f8c306c" providerId="ADAL" clId="{87F3C900-D017-4073-9713-286EE2ACE1D1}" dt="2023-10-28T19:57:43.325" v="1177" actId="1076"/>
      <pc:docMkLst>
        <pc:docMk/>
      </pc:docMkLst>
      <pc:sldChg chg="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4824861" sldId="257"/>
        </pc:sldMkLst>
      </pc:sldChg>
      <pc:sldChg chg="modSp modTransition">
        <pc:chgData name="Ana Tecilazić" userId="c4f01cd2-9bdd-45f3-a382-e3950f8c306c" providerId="ADAL" clId="{87F3C900-D017-4073-9713-286EE2ACE1D1}" dt="2023-10-28T18:36:31.993" v="1141"/>
        <pc:sldMkLst>
          <pc:docMk/>
          <pc:sldMk cId="3378608376" sldId="283"/>
        </pc:sldMkLst>
        <pc:spChg chg="mod">
          <ac:chgData name="Ana Tecilazić" userId="c4f01cd2-9bdd-45f3-a382-e3950f8c306c" providerId="ADAL" clId="{87F3C900-D017-4073-9713-286EE2ACE1D1}" dt="2023-10-28T16:56:16.587" v="0" actId="790"/>
          <ac:spMkLst>
            <pc:docMk/>
            <pc:sldMk cId="3378608376" sldId="283"/>
            <ac:spMk id="2" creationId="{61070F26-CD72-4246-AF60-67C65BB8FF25}"/>
          </ac:spMkLst>
        </pc:spChg>
        <pc:spChg chg="mod">
          <ac:chgData name="Ana Tecilazić" userId="c4f01cd2-9bdd-45f3-a382-e3950f8c306c" providerId="ADAL" clId="{87F3C900-D017-4073-9713-286EE2ACE1D1}" dt="2023-10-28T16:59:13.049" v="22" actId="20577"/>
          <ac:spMkLst>
            <pc:docMk/>
            <pc:sldMk cId="3378608376" sldId="283"/>
            <ac:spMk id="9" creationId="{00000000-0000-0000-0000-000000000000}"/>
          </ac:spMkLst>
        </pc:spChg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195844256" sldId="559"/>
        </pc:sldMkLst>
      </pc:sldChg>
      <pc:sldChg chg="modSp modTransition">
        <pc:chgData name="Ana Tecilazić" userId="c4f01cd2-9bdd-45f3-a382-e3950f8c306c" providerId="ADAL" clId="{87F3C900-D017-4073-9713-286EE2ACE1D1}" dt="2023-10-28T18:36:31.993" v="1141"/>
        <pc:sldMkLst>
          <pc:docMk/>
          <pc:sldMk cId="1548072043" sldId="567"/>
        </pc:sldMkLst>
        <pc:spChg chg="mod">
          <ac:chgData name="Ana Tecilazić" userId="c4f01cd2-9bdd-45f3-a382-e3950f8c306c" providerId="ADAL" clId="{87F3C900-D017-4073-9713-286EE2ACE1D1}" dt="2023-10-28T16:59:00.429" v="15" actId="20577"/>
          <ac:spMkLst>
            <pc:docMk/>
            <pc:sldMk cId="1548072043" sldId="567"/>
            <ac:spMk id="9" creationId="{00000000-0000-0000-0000-000000000000}"/>
          </ac:spMkLst>
        </pc:spChg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3544302571" sldId="568"/>
        </pc:sldMkLst>
      </pc:sldChg>
      <pc:sldChg chg="del">
        <pc:chgData name="Ana Tecilazić" userId="c4f01cd2-9bdd-45f3-a382-e3950f8c306c" providerId="ADAL" clId="{87F3C900-D017-4073-9713-286EE2ACE1D1}" dt="2023-10-28T18:27:28.705" v="970" actId="2696"/>
        <pc:sldMkLst>
          <pc:docMk/>
          <pc:sldMk cId="1204383404" sldId="589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278047003" sldId="590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1836344064" sldId="591"/>
        </pc:sldMkLst>
      </pc:sldChg>
      <pc:sldChg chg="ord modTransition">
        <pc:chgData name="Ana Tecilazić" userId="c4f01cd2-9bdd-45f3-a382-e3950f8c306c" providerId="ADAL" clId="{87F3C900-D017-4073-9713-286EE2ACE1D1}" dt="2023-10-28T18:36:31.993" v="1141"/>
        <pc:sldMkLst>
          <pc:docMk/>
          <pc:sldMk cId="4156316910" sldId="594"/>
        </pc:sldMkLst>
      </pc:sldChg>
      <pc:sldChg chg="modSp modTransition">
        <pc:chgData name="Ana Tecilazić" userId="c4f01cd2-9bdd-45f3-a382-e3950f8c306c" providerId="ADAL" clId="{87F3C900-D017-4073-9713-286EE2ACE1D1}" dt="2023-10-28T18:36:31.993" v="1141"/>
        <pc:sldMkLst>
          <pc:docMk/>
          <pc:sldMk cId="4149557906" sldId="595"/>
        </pc:sldMkLst>
        <pc:spChg chg="mod">
          <ac:chgData name="Ana Tecilazić" userId="c4f01cd2-9bdd-45f3-a382-e3950f8c306c" providerId="ADAL" clId="{87F3C900-D017-4073-9713-286EE2ACE1D1}" dt="2023-10-28T18:34:23.357" v="1133" actId="6549"/>
          <ac:spMkLst>
            <pc:docMk/>
            <pc:sldMk cId="4149557906" sldId="595"/>
            <ac:spMk id="5" creationId="{F4DFB17C-9356-4CD7-BB7E-D44051947454}"/>
          </ac:spMkLst>
        </pc:spChg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1888231681" sldId="596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2829044347" sldId="598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898164520" sldId="599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2446117452" sldId="600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3919540285" sldId="601"/>
        </pc:sldMkLst>
      </pc:sldChg>
      <pc:sldChg chg="ord modTransition">
        <pc:chgData name="Ana Tecilazić" userId="c4f01cd2-9bdd-45f3-a382-e3950f8c306c" providerId="ADAL" clId="{87F3C900-D017-4073-9713-286EE2ACE1D1}" dt="2023-10-28T18:37:33.506" v="1142"/>
        <pc:sldMkLst>
          <pc:docMk/>
          <pc:sldMk cId="3574624182" sldId="602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1947993659" sldId="603"/>
        </pc:sldMkLst>
      </pc:sldChg>
      <pc:sldChg chg="modSp modTransition">
        <pc:chgData name="Ana Tecilazić" userId="c4f01cd2-9bdd-45f3-a382-e3950f8c306c" providerId="ADAL" clId="{87F3C900-D017-4073-9713-286EE2ACE1D1}" dt="2023-10-28T18:36:31.993" v="1141"/>
        <pc:sldMkLst>
          <pc:docMk/>
          <pc:sldMk cId="3952762467" sldId="604"/>
        </pc:sldMkLst>
        <pc:spChg chg="mod">
          <ac:chgData name="Ana Tecilazić" userId="c4f01cd2-9bdd-45f3-a382-e3950f8c306c" providerId="ADAL" clId="{87F3C900-D017-4073-9713-286EE2ACE1D1}" dt="2023-10-28T16:58:34.861" v="8" actId="20577"/>
          <ac:spMkLst>
            <pc:docMk/>
            <pc:sldMk cId="3952762467" sldId="604"/>
            <ac:spMk id="3" creationId="{BF3B12D6-BF8F-4F04-A5E9-69346376B95F}"/>
          </ac:spMkLst>
        </pc:spChg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2530803004" sldId="605"/>
        </pc:sldMkLst>
      </pc:sldChg>
      <pc:sldChg chg="modSp modTransition">
        <pc:chgData name="Ana Tecilazić" userId="c4f01cd2-9bdd-45f3-a382-e3950f8c306c" providerId="ADAL" clId="{87F3C900-D017-4073-9713-286EE2ACE1D1}" dt="2023-10-28T19:57:43.325" v="1177" actId="1076"/>
        <pc:sldMkLst>
          <pc:docMk/>
          <pc:sldMk cId="3353209775" sldId="606"/>
        </pc:sldMkLst>
        <pc:spChg chg="mod">
          <ac:chgData name="Ana Tecilazić" userId="c4f01cd2-9bdd-45f3-a382-e3950f8c306c" providerId="ADAL" clId="{87F3C900-D017-4073-9713-286EE2ACE1D1}" dt="2023-10-28T19:57:43.325" v="1177" actId="1076"/>
          <ac:spMkLst>
            <pc:docMk/>
            <pc:sldMk cId="3353209775" sldId="606"/>
            <ac:spMk id="4" creationId="{15D4CD6F-FD59-4498-9940-304C7353324F}"/>
          </ac:spMkLst>
        </pc:spChg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4042327984" sldId="611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937388416" sldId="612"/>
        </pc:sldMkLst>
      </pc:sldChg>
      <pc:sldChg chg="modTransition">
        <pc:chgData name="Ana Tecilazić" userId="c4f01cd2-9bdd-45f3-a382-e3950f8c306c" providerId="ADAL" clId="{87F3C900-D017-4073-9713-286EE2ACE1D1}" dt="2023-10-28T18:36:31.993" v="1141"/>
        <pc:sldMkLst>
          <pc:docMk/>
          <pc:sldMk cId="1210275806" sldId="613"/>
        </pc:sldMkLst>
      </pc:sldChg>
      <pc:sldChg chg="modSp 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1286278023" sldId="614"/>
        </pc:sldMkLst>
        <pc:spChg chg="mod">
          <ac:chgData name="Ana Tecilazić" userId="c4f01cd2-9bdd-45f3-a382-e3950f8c306c" providerId="ADAL" clId="{87F3C900-D017-4073-9713-286EE2ACE1D1}" dt="2023-10-28T18:27:18.341" v="969" actId="20577"/>
          <ac:spMkLst>
            <pc:docMk/>
            <pc:sldMk cId="1286278023" sldId="614"/>
            <ac:spMk id="3" creationId="{D2856E16-4C8D-4832-84A4-1A8EFD8957A4}"/>
          </ac:spMkLst>
        </pc:spChg>
      </pc:sldChg>
      <pc:sldChg chg="modSp 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3254858027" sldId="615"/>
        </pc:sldMkLst>
        <pc:spChg chg="mod">
          <ac:chgData name="Ana Tecilazić" userId="c4f01cd2-9bdd-45f3-a382-e3950f8c306c" providerId="ADAL" clId="{87F3C900-D017-4073-9713-286EE2ACE1D1}" dt="2023-10-28T18:28:28.516" v="974" actId="1076"/>
          <ac:spMkLst>
            <pc:docMk/>
            <pc:sldMk cId="3254858027" sldId="615"/>
            <ac:spMk id="2" creationId="{00000000-0000-0000-0000-000000000000}"/>
          </ac:spMkLst>
        </pc:spChg>
      </pc:sldChg>
      <pc:sldChg chg="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1129603236" sldId="616"/>
        </pc:sldMkLst>
      </pc:sldChg>
      <pc:sldChg chg="addSp modSp modTransition modAnim">
        <pc:chgData name="Ana Tecilazić" userId="c4f01cd2-9bdd-45f3-a382-e3950f8c306c" providerId="ADAL" clId="{87F3C900-D017-4073-9713-286EE2ACE1D1}" dt="2023-10-28T19:49:37.104" v="1173" actId="20577"/>
        <pc:sldMkLst>
          <pc:docMk/>
          <pc:sldMk cId="1994422659" sldId="617"/>
        </pc:sldMkLst>
        <pc:spChg chg="mod">
          <ac:chgData name="Ana Tecilazić" userId="c4f01cd2-9bdd-45f3-a382-e3950f8c306c" providerId="ADAL" clId="{87F3C900-D017-4073-9713-286EE2ACE1D1}" dt="2023-10-28T19:49:37.104" v="1173" actId="20577"/>
          <ac:spMkLst>
            <pc:docMk/>
            <pc:sldMk cId="1994422659" sldId="617"/>
            <ac:spMk id="3" creationId="{D2856E16-4C8D-4832-84A4-1A8EFD8957A4}"/>
          </ac:spMkLst>
        </pc:spChg>
        <pc:spChg chg="mod">
          <ac:chgData name="Ana Tecilazić" userId="c4f01cd2-9bdd-45f3-a382-e3950f8c306c" providerId="ADAL" clId="{87F3C900-D017-4073-9713-286EE2ACE1D1}" dt="2023-10-28T18:54:36.986" v="1158" actId="20577"/>
          <ac:spMkLst>
            <pc:docMk/>
            <pc:sldMk cId="1994422659" sldId="617"/>
            <ac:spMk id="5" creationId="{A1996687-F007-4985-AF80-C9BE8F86B104}"/>
          </ac:spMkLst>
        </pc:spChg>
        <pc:spChg chg="mod">
          <ac:chgData name="Ana Tecilazić" userId="c4f01cd2-9bdd-45f3-a382-e3950f8c306c" providerId="ADAL" clId="{87F3C900-D017-4073-9713-286EE2ACE1D1}" dt="2023-10-28T18:02:27.509" v="502" actId="20577"/>
          <ac:spMkLst>
            <pc:docMk/>
            <pc:sldMk cId="1994422659" sldId="617"/>
            <ac:spMk id="6" creationId="{4D48D406-9595-45BD-99B0-B37EFB951A5A}"/>
          </ac:spMkLst>
        </pc:spChg>
        <pc:cxnChg chg="mod">
          <ac:chgData name="Ana Tecilazić" userId="c4f01cd2-9bdd-45f3-a382-e3950f8c306c" providerId="ADAL" clId="{87F3C900-D017-4073-9713-286EE2ACE1D1}" dt="2023-10-28T18:02:44.829" v="507" actId="14100"/>
          <ac:cxnSpMkLst>
            <pc:docMk/>
            <pc:sldMk cId="1994422659" sldId="617"/>
            <ac:cxnSpMk id="7" creationId="{5442784B-7774-4199-A839-0AE1E37C0E1C}"/>
          </ac:cxnSpMkLst>
        </pc:cxnChg>
        <pc:cxnChg chg="mod">
          <ac:chgData name="Ana Tecilazić" userId="c4f01cd2-9bdd-45f3-a382-e3950f8c306c" providerId="ADAL" clId="{87F3C900-D017-4073-9713-286EE2ACE1D1}" dt="2023-10-28T18:02:37.873" v="505" actId="1076"/>
          <ac:cxnSpMkLst>
            <pc:docMk/>
            <pc:sldMk cId="1994422659" sldId="617"/>
            <ac:cxnSpMk id="8" creationId="{8BC43ADD-AFA0-4FC1-8ADF-D1DE037B6F30}"/>
          </ac:cxnSpMkLst>
        </pc:cxnChg>
        <pc:cxnChg chg="add mod">
          <ac:chgData name="Ana Tecilazić" userId="c4f01cd2-9bdd-45f3-a382-e3950f8c306c" providerId="ADAL" clId="{87F3C900-D017-4073-9713-286EE2ACE1D1}" dt="2023-10-28T18:00:12.872" v="499" actId="1076"/>
          <ac:cxnSpMkLst>
            <pc:docMk/>
            <pc:sldMk cId="1994422659" sldId="617"/>
            <ac:cxnSpMk id="9" creationId="{E6036A94-ACCE-4954-96F9-91F2B813155C}"/>
          </ac:cxnSpMkLst>
        </pc:cxnChg>
        <pc:cxnChg chg="add mod">
          <ac:chgData name="Ana Tecilazić" userId="c4f01cd2-9bdd-45f3-a382-e3950f8c306c" providerId="ADAL" clId="{87F3C900-D017-4073-9713-286EE2ACE1D1}" dt="2023-10-28T18:00:12.872" v="499" actId="1076"/>
          <ac:cxnSpMkLst>
            <pc:docMk/>
            <pc:sldMk cId="1994422659" sldId="617"/>
            <ac:cxnSpMk id="10" creationId="{CA7BA23A-18D4-41AA-8414-DFE00E0F22D9}"/>
          </ac:cxnSpMkLst>
        </pc:cxnChg>
      </pc:sldChg>
      <pc:sldChg chg="addSp 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2053292491" sldId="618"/>
        </pc:sldMkLst>
        <pc:cxnChg chg="add">
          <ac:chgData name="Ana Tecilazić" userId="c4f01cd2-9bdd-45f3-a382-e3950f8c306c" providerId="ADAL" clId="{87F3C900-D017-4073-9713-286EE2ACE1D1}" dt="2023-10-28T18:20:14.326" v="942"/>
          <ac:cxnSpMkLst>
            <pc:docMk/>
            <pc:sldMk cId="2053292491" sldId="618"/>
            <ac:cxnSpMk id="10" creationId="{2AB937F1-EC3A-4156-83CE-610B26B751E4}"/>
          </ac:cxnSpMkLst>
        </pc:cxnChg>
        <pc:cxnChg chg="add">
          <ac:chgData name="Ana Tecilazić" userId="c4f01cd2-9bdd-45f3-a382-e3950f8c306c" providerId="ADAL" clId="{87F3C900-D017-4073-9713-286EE2ACE1D1}" dt="2023-10-28T18:20:14.326" v="942"/>
          <ac:cxnSpMkLst>
            <pc:docMk/>
            <pc:sldMk cId="2053292491" sldId="618"/>
            <ac:cxnSpMk id="13" creationId="{C7311A97-2DAC-4EC8-B0DA-D983A42050EE}"/>
          </ac:cxnSpMkLst>
        </pc:cxnChg>
      </pc:sldChg>
      <pc:sldChg chg="addSp delSp modSp modTransition delAnim modAnim">
        <pc:chgData name="Ana Tecilazić" userId="c4f01cd2-9bdd-45f3-a382-e3950f8c306c" providerId="ADAL" clId="{87F3C900-D017-4073-9713-286EE2ACE1D1}" dt="2023-10-28T19:44:05.264" v="1171" actId="20577"/>
        <pc:sldMkLst>
          <pc:docMk/>
          <pc:sldMk cId="433534370" sldId="619"/>
        </pc:sldMkLst>
        <pc:spChg chg="mod">
          <ac:chgData name="Ana Tecilazić" userId="c4f01cd2-9bdd-45f3-a382-e3950f8c306c" providerId="ADAL" clId="{87F3C900-D017-4073-9713-286EE2ACE1D1}" dt="2023-10-28T19:44:05.264" v="1171" actId="20577"/>
          <ac:spMkLst>
            <pc:docMk/>
            <pc:sldMk cId="433534370" sldId="619"/>
            <ac:spMk id="2" creationId="{00000000-0000-0000-0000-000000000000}"/>
          </ac:spMkLst>
        </pc:spChg>
        <pc:spChg chg="del">
          <ac:chgData name="Ana Tecilazić" userId="c4f01cd2-9bdd-45f3-a382-e3950f8c306c" providerId="ADAL" clId="{87F3C900-D017-4073-9713-286EE2ACE1D1}" dt="2023-10-28T19:44:00.781" v="1160" actId="478"/>
          <ac:spMkLst>
            <pc:docMk/>
            <pc:sldMk cId="433534370" sldId="619"/>
            <ac:spMk id="3" creationId="{D2856E16-4C8D-4832-84A4-1A8EFD8957A4}"/>
          </ac:spMkLst>
        </pc:spChg>
        <pc:picChg chg="mod">
          <ac:chgData name="Ana Tecilazić" userId="c4f01cd2-9bdd-45f3-a382-e3950f8c306c" providerId="ADAL" clId="{87F3C900-D017-4073-9713-286EE2ACE1D1}" dt="2023-10-28T18:20:05.452" v="941" actId="1076"/>
          <ac:picMkLst>
            <pc:docMk/>
            <pc:sldMk cId="433534370" sldId="619"/>
            <ac:picMk id="4" creationId="{C5133647-5740-4006-BFCB-465E3C0C478F}"/>
          </ac:picMkLst>
        </pc:picChg>
        <pc:picChg chg="mod">
          <ac:chgData name="Ana Tecilazić" userId="c4f01cd2-9bdd-45f3-a382-e3950f8c306c" providerId="ADAL" clId="{87F3C900-D017-4073-9713-286EE2ACE1D1}" dt="2023-10-28T18:18:55.252" v="929" actId="14100"/>
          <ac:picMkLst>
            <pc:docMk/>
            <pc:sldMk cId="433534370" sldId="619"/>
            <ac:picMk id="5" creationId="{38343038-A69B-451C-8009-221A37A9358E}"/>
          </ac:picMkLst>
        </pc:picChg>
        <pc:cxnChg chg="add del mod">
          <ac:chgData name="Ana Tecilazić" userId="c4f01cd2-9bdd-45f3-a382-e3950f8c306c" providerId="ADAL" clId="{87F3C900-D017-4073-9713-286EE2ACE1D1}" dt="2023-10-28T18:19:53.125" v="938" actId="478"/>
          <ac:cxnSpMkLst>
            <pc:docMk/>
            <pc:sldMk cId="433534370" sldId="619"/>
            <ac:cxnSpMk id="8" creationId="{EC7543F7-90D6-44FA-8F9F-21C22FA09CA5}"/>
          </ac:cxnSpMkLst>
        </pc:cxnChg>
        <pc:cxnChg chg="add del mod">
          <ac:chgData name="Ana Tecilazić" userId="c4f01cd2-9bdd-45f3-a382-e3950f8c306c" providerId="ADAL" clId="{87F3C900-D017-4073-9713-286EE2ACE1D1}" dt="2023-10-28T18:19:52.365" v="937" actId="478"/>
          <ac:cxnSpMkLst>
            <pc:docMk/>
            <pc:sldMk cId="433534370" sldId="619"/>
            <ac:cxnSpMk id="9" creationId="{170D0992-D561-4E1E-9C24-8A4C1ADBADDB}"/>
          </ac:cxnSpMkLst>
        </pc:cxnChg>
        <pc:cxnChg chg="add del mod">
          <ac:chgData name="Ana Tecilazić" userId="c4f01cd2-9bdd-45f3-a382-e3950f8c306c" providerId="ADAL" clId="{87F3C900-D017-4073-9713-286EE2ACE1D1}" dt="2023-10-28T18:19:54.561" v="939" actId="478"/>
          <ac:cxnSpMkLst>
            <pc:docMk/>
            <pc:sldMk cId="433534370" sldId="619"/>
            <ac:cxnSpMk id="13" creationId="{F60AADD9-0C92-4931-9C3D-CC2964BFC2FC}"/>
          </ac:cxnSpMkLst>
        </pc:cxnChg>
        <pc:cxnChg chg="add del mod">
          <ac:chgData name="Ana Tecilazić" userId="c4f01cd2-9bdd-45f3-a382-e3950f8c306c" providerId="ADAL" clId="{87F3C900-D017-4073-9713-286EE2ACE1D1}" dt="2023-10-28T18:19:50.903" v="936" actId="478"/>
          <ac:cxnSpMkLst>
            <pc:docMk/>
            <pc:sldMk cId="433534370" sldId="619"/>
            <ac:cxnSpMk id="14" creationId="{E7C4A08A-EAE4-4CAD-824C-3846A2ACAA16}"/>
          </ac:cxnSpMkLst>
        </pc:cxnChg>
        <pc:cxnChg chg="add mod">
          <ac:chgData name="Ana Tecilazić" userId="c4f01cd2-9bdd-45f3-a382-e3950f8c306c" providerId="ADAL" clId="{87F3C900-D017-4073-9713-286EE2ACE1D1}" dt="2023-10-28T18:19:48.731" v="935" actId="571"/>
          <ac:cxnSpMkLst>
            <pc:docMk/>
            <pc:sldMk cId="433534370" sldId="619"/>
            <ac:cxnSpMk id="15" creationId="{10844189-EF1F-4E02-8C05-64B6B9DFD893}"/>
          </ac:cxnSpMkLst>
        </pc:cxnChg>
        <pc:cxnChg chg="add mod">
          <ac:chgData name="Ana Tecilazić" userId="c4f01cd2-9bdd-45f3-a382-e3950f8c306c" providerId="ADAL" clId="{87F3C900-D017-4073-9713-286EE2ACE1D1}" dt="2023-10-28T18:19:59.492" v="940" actId="14100"/>
          <ac:cxnSpMkLst>
            <pc:docMk/>
            <pc:sldMk cId="433534370" sldId="619"/>
            <ac:cxnSpMk id="16" creationId="{D247F7D7-9096-49B6-B002-0F98FFCABF06}"/>
          </ac:cxnSpMkLst>
        </pc:cxnChg>
      </pc:sldChg>
      <pc:sldChg chg="addSp delSp modSp modTransition modAnim">
        <pc:chgData name="Ana Tecilazić" userId="c4f01cd2-9bdd-45f3-a382-e3950f8c306c" providerId="ADAL" clId="{87F3C900-D017-4073-9713-286EE2ACE1D1}" dt="2023-10-28T19:52:23.366" v="1176" actId="6549"/>
        <pc:sldMkLst>
          <pc:docMk/>
          <pc:sldMk cId="1701882138" sldId="620"/>
        </pc:sldMkLst>
        <pc:spChg chg="mod">
          <ac:chgData name="Ana Tecilazić" userId="c4f01cd2-9bdd-45f3-a382-e3950f8c306c" providerId="ADAL" clId="{87F3C900-D017-4073-9713-286EE2ACE1D1}" dt="2023-10-28T18:53:38.097" v="1157" actId="20577"/>
          <ac:spMkLst>
            <pc:docMk/>
            <pc:sldMk cId="1701882138" sldId="620"/>
            <ac:spMk id="3" creationId="{D2856E16-4C8D-4832-84A4-1A8EFD8957A4}"/>
          </ac:spMkLst>
        </pc:spChg>
        <pc:spChg chg="add mod">
          <ac:chgData name="Ana Tecilazić" userId="c4f01cd2-9bdd-45f3-a382-e3950f8c306c" providerId="ADAL" clId="{87F3C900-D017-4073-9713-286EE2ACE1D1}" dt="2023-10-28T19:52:23.366" v="1176" actId="6549"/>
          <ac:spMkLst>
            <pc:docMk/>
            <pc:sldMk cId="1701882138" sldId="620"/>
            <ac:spMk id="4" creationId="{6EF5852C-6DF1-46AA-8A9D-7EEF1DDE7322}"/>
          </ac:spMkLst>
        </pc:spChg>
        <pc:spChg chg="add del mod">
          <ac:chgData name="Ana Tecilazić" userId="c4f01cd2-9bdd-45f3-a382-e3950f8c306c" providerId="ADAL" clId="{87F3C900-D017-4073-9713-286EE2ACE1D1}" dt="2023-10-28T17:46:12.921" v="387" actId="6549"/>
          <ac:spMkLst>
            <pc:docMk/>
            <pc:sldMk cId="1701882138" sldId="620"/>
            <ac:spMk id="6" creationId="{36390BC7-D574-4EBE-9EB5-244E241815E5}"/>
          </ac:spMkLst>
        </pc:spChg>
        <pc:spChg chg="add del mod">
          <ac:chgData name="Ana Tecilazić" userId="c4f01cd2-9bdd-45f3-a382-e3950f8c306c" providerId="ADAL" clId="{87F3C900-D017-4073-9713-286EE2ACE1D1}" dt="2023-10-28T17:44:21.097" v="382" actId="478"/>
          <ac:spMkLst>
            <pc:docMk/>
            <pc:sldMk cId="1701882138" sldId="620"/>
            <ac:spMk id="13" creationId="{DC847372-8FDC-4DC6-878E-DC18B784502C}"/>
          </ac:spMkLst>
        </pc:spChg>
        <pc:cxnChg chg="mod">
          <ac:chgData name="Ana Tecilazić" userId="c4f01cd2-9bdd-45f3-a382-e3950f8c306c" providerId="ADAL" clId="{87F3C900-D017-4073-9713-286EE2ACE1D1}" dt="2023-10-28T17:50:51.715" v="425" actId="14100"/>
          <ac:cxnSpMkLst>
            <pc:docMk/>
            <pc:sldMk cId="1701882138" sldId="620"/>
            <ac:cxnSpMk id="7" creationId="{88FD7D69-23DF-4660-BB4C-F8CA41849141}"/>
          </ac:cxnSpMkLst>
        </pc:cxnChg>
        <pc:cxnChg chg="mod">
          <ac:chgData name="Ana Tecilazić" userId="c4f01cd2-9bdd-45f3-a382-e3950f8c306c" providerId="ADAL" clId="{87F3C900-D017-4073-9713-286EE2ACE1D1}" dt="2023-10-28T17:50:45.436" v="423" actId="1076"/>
          <ac:cxnSpMkLst>
            <pc:docMk/>
            <pc:sldMk cId="1701882138" sldId="620"/>
            <ac:cxnSpMk id="8" creationId="{78A44499-E776-4BAB-954D-A46FE40A7F20}"/>
          </ac:cxnSpMkLst>
        </pc:cxnChg>
        <pc:cxnChg chg="add del">
          <ac:chgData name="Ana Tecilazić" userId="c4f01cd2-9bdd-45f3-a382-e3950f8c306c" providerId="ADAL" clId="{87F3C900-D017-4073-9713-286EE2ACE1D1}" dt="2023-10-28T17:31:05.984" v="321" actId="478"/>
          <ac:cxnSpMkLst>
            <pc:docMk/>
            <pc:sldMk cId="1701882138" sldId="620"/>
            <ac:cxnSpMk id="9" creationId="{BA4FE3D6-A5AC-4BC2-8549-BB0379D055AB}"/>
          </ac:cxnSpMkLst>
        </pc:cxnChg>
        <pc:cxnChg chg="add del">
          <ac:chgData name="Ana Tecilazić" userId="c4f01cd2-9bdd-45f3-a382-e3950f8c306c" providerId="ADAL" clId="{87F3C900-D017-4073-9713-286EE2ACE1D1}" dt="2023-10-28T17:31:06.623" v="322" actId="478"/>
          <ac:cxnSpMkLst>
            <pc:docMk/>
            <pc:sldMk cId="1701882138" sldId="620"/>
            <ac:cxnSpMk id="10" creationId="{CBC65B5A-B553-4B70-828C-27DD1ADEB113}"/>
          </ac:cxnSpMkLst>
        </pc:cxnChg>
        <pc:cxnChg chg="add del">
          <ac:chgData name="Ana Tecilazić" userId="c4f01cd2-9bdd-45f3-a382-e3950f8c306c" providerId="ADAL" clId="{87F3C900-D017-4073-9713-286EE2ACE1D1}" dt="2023-10-28T17:29:01.805" v="302" actId="478"/>
          <ac:cxnSpMkLst>
            <pc:docMk/>
            <pc:sldMk cId="1701882138" sldId="620"/>
            <ac:cxnSpMk id="14" creationId="{2101FCBC-A7C9-404D-94BA-280AC4AC4890}"/>
          </ac:cxnSpMkLst>
        </pc:cxnChg>
        <pc:cxnChg chg="add del">
          <ac:chgData name="Ana Tecilazić" userId="c4f01cd2-9bdd-45f3-a382-e3950f8c306c" providerId="ADAL" clId="{87F3C900-D017-4073-9713-286EE2ACE1D1}" dt="2023-10-28T17:28:58.272" v="301" actId="478"/>
          <ac:cxnSpMkLst>
            <pc:docMk/>
            <pc:sldMk cId="1701882138" sldId="620"/>
            <ac:cxnSpMk id="15" creationId="{707E2F1E-AC48-4360-B00D-9B65F0FAFBFB}"/>
          </ac:cxnSpMkLst>
        </pc:cxnChg>
        <pc:cxnChg chg="add del mod">
          <ac:chgData name="Ana Tecilazić" userId="c4f01cd2-9bdd-45f3-a382-e3950f8c306c" providerId="ADAL" clId="{87F3C900-D017-4073-9713-286EE2ACE1D1}" dt="2023-10-28T17:44:23.244" v="384" actId="478"/>
          <ac:cxnSpMkLst>
            <pc:docMk/>
            <pc:sldMk cId="1701882138" sldId="620"/>
            <ac:cxnSpMk id="16" creationId="{403F992D-3A0A-444A-BA22-567AF5E91882}"/>
          </ac:cxnSpMkLst>
        </pc:cxnChg>
        <pc:cxnChg chg="add del mod">
          <ac:chgData name="Ana Tecilazić" userId="c4f01cd2-9bdd-45f3-a382-e3950f8c306c" providerId="ADAL" clId="{87F3C900-D017-4073-9713-286EE2ACE1D1}" dt="2023-10-28T17:44:22.540" v="383" actId="478"/>
          <ac:cxnSpMkLst>
            <pc:docMk/>
            <pc:sldMk cId="1701882138" sldId="620"/>
            <ac:cxnSpMk id="17" creationId="{A250BDA2-5BFD-401F-A21A-BF5ED5E20A21}"/>
          </ac:cxnSpMkLst>
        </pc:cxnChg>
      </pc:sldChg>
      <pc:sldChg chg="addSp delSp modSp modTransition modAnim">
        <pc:chgData name="Ana Tecilazić" userId="c4f01cd2-9bdd-45f3-a382-e3950f8c306c" providerId="ADAL" clId="{87F3C900-D017-4073-9713-286EE2ACE1D1}" dt="2023-10-28T18:40:56.625" v="1156" actId="1076"/>
        <pc:sldMkLst>
          <pc:docMk/>
          <pc:sldMk cId="2553945917" sldId="621"/>
        </pc:sldMkLst>
        <pc:spChg chg="mod">
          <ac:chgData name="Ana Tecilazić" userId="c4f01cd2-9bdd-45f3-a382-e3950f8c306c" providerId="ADAL" clId="{87F3C900-D017-4073-9713-286EE2ACE1D1}" dt="2023-10-28T18:40:40.408" v="1152"/>
          <ac:spMkLst>
            <pc:docMk/>
            <pc:sldMk cId="2553945917" sldId="621"/>
            <ac:spMk id="3" creationId="{D2856E16-4C8D-4832-84A4-1A8EFD8957A4}"/>
          </ac:spMkLst>
        </pc:spChg>
        <pc:spChg chg="mod">
          <ac:chgData name="Ana Tecilazić" userId="c4f01cd2-9bdd-45f3-a382-e3950f8c306c" providerId="ADAL" clId="{87F3C900-D017-4073-9713-286EE2ACE1D1}" dt="2023-10-28T18:40:46.955" v="1153" actId="1076"/>
          <ac:spMkLst>
            <pc:docMk/>
            <pc:sldMk cId="2553945917" sldId="621"/>
            <ac:spMk id="4" creationId="{DF0FC8A4-36C2-40A5-95E4-CBE30944FEAE}"/>
          </ac:spMkLst>
        </pc:spChg>
        <pc:spChg chg="mod">
          <ac:chgData name="Ana Tecilazić" userId="c4f01cd2-9bdd-45f3-a382-e3950f8c306c" providerId="ADAL" clId="{87F3C900-D017-4073-9713-286EE2ACE1D1}" dt="2023-10-28T18:40:51.745" v="1154" actId="1076"/>
          <ac:spMkLst>
            <pc:docMk/>
            <pc:sldMk cId="2553945917" sldId="621"/>
            <ac:spMk id="5" creationId="{EAF23516-03DA-4B0D-80D4-821730222B08}"/>
          </ac:spMkLst>
        </pc:spChg>
        <pc:cxnChg chg="mod">
          <ac:chgData name="Ana Tecilazić" userId="c4f01cd2-9bdd-45f3-a382-e3950f8c306c" providerId="ADAL" clId="{87F3C900-D017-4073-9713-286EE2ACE1D1}" dt="2023-10-28T18:40:53.854" v="1155" actId="1076"/>
          <ac:cxnSpMkLst>
            <pc:docMk/>
            <pc:sldMk cId="2553945917" sldId="621"/>
            <ac:cxnSpMk id="7" creationId="{AC743FEF-6877-43FA-BE11-B8E5046681BD}"/>
          </ac:cxnSpMkLst>
        </pc:cxnChg>
        <pc:cxnChg chg="mod">
          <ac:chgData name="Ana Tecilazić" userId="c4f01cd2-9bdd-45f3-a382-e3950f8c306c" providerId="ADAL" clId="{87F3C900-D017-4073-9713-286EE2ACE1D1}" dt="2023-10-28T18:40:56.625" v="1156" actId="1076"/>
          <ac:cxnSpMkLst>
            <pc:docMk/>
            <pc:sldMk cId="2553945917" sldId="621"/>
            <ac:cxnSpMk id="8" creationId="{25D22429-4929-4495-92D4-32591567A6DF}"/>
          </ac:cxnSpMkLst>
        </pc:cxnChg>
        <pc:cxnChg chg="add del mod">
          <ac:chgData name="Ana Tecilazić" userId="c4f01cd2-9bdd-45f3-a382-e3950f8c306c" providerId="ADAL" clId="{87F3C900-D017-4073-9713-286EE2ACE1D1}" dt="2023-10-28T17:13:45.528" v="237" actId="478"/>
          <ac:cxnSpMkLst>
            <pc:docMk/>
            <pc:sldMk cId="2553945917" sldId="621"/>
            <ac:cxnSpMk id="11" creationId="{F7B8C656-20DD-4F98-89F6-6815B63B7E02}"/>
          </ac:cxnSpMkLst>
        </pc:cxnChg>
        <pc:cxnChg chg="add mod">
          <ac:chgData name="Ana Tecilazić" userId="c4f01cd2-9bdd-45f3-a382-e3950f8c306c" providerId="ADAL" clId="{87F3C900-D017-4073-9713-286EE2ACE1D1}" dt="2023-10-28T17:14:59.083" v="246" actId="1076"/>
          <ac:cxnSpMkLst>
            <pc:docMk/>
            <pc:sldMk cId="2553945917" sldId="621"/>
            <ac:cxnSpMk id="12" creationId="{BC953329-5A97-442B-9560-BA9EE2C1B69D}"/>
          </ac:cxnSpMkLst>
        </pc:cxnChg>
        <pc:cxnChg chg="add mod">
          <ac:chgData name="Ana Tecilazić" userId="c4f01cd2-9bdd-45f3-a382-e3950f8c306c" providerId="ADAL" clId="{87F3C900-D017-4073-9713-286EE2ACE1D1}" dt="2023-10-28T17:14:59.083" v="246" actId="1076"/>
          <ac:cxnSpMkLst>
            <pc:docMk/>
            <pc:sldMk cId="2553945917" sldId="621"/>
            <ac:cxnSpMk id="14" creationId="{6D7FB364-C2BB-4BF3-AECC-20311897CFAE}"/>
          </ac:cxnSpMkLst>
        </pc:cxnChg>
      </pc:sldChg>
      <pc:sldChg chg="delSp modSp add del">
        <pc:chgData name="Ana Tecilazić" userId="c4f01cd2-9bdd-45f3-a382-e3950f8c306c" providerId="ADAL" clId="{87F3C900-D017-4073-9713-286EE2ACE1D1}" dt="2023-10-28T18:03:59.790" v="508" actId="2696"/>
        <pc:sldMkLst>
          <pc:docMk/>
          <pc:sldMk cId="3312260486" sldId="622"/>
        </pc:sldMkLst>
        <pc:spChg chg="mod">
          <ac:chgData name="Ana Tecilazić" userId="c4f01cd2-9bdd-45f3-a382-e3950f8c306c" providerId="ADAL" clId="{87F3C900-D017-4073-9713-286EE2ACE1D1}" dt="2023-10-28T17:52:31.559" v="442" actId="20577"/>
          <ac:spMkLst>
            <pc:docMk/>
            <pc:sldMk cId="3312260486" sldId="622"/>
            <ac:spMk id="3" creationId="{D2856E16-4C8D-4832-84A4-1A8EFD8957A4}"/>
          </ac:spMkLst>
        </pc:spChg>
        <pc:spChg chg="mod">
          <ac:chgData name="Ana Tecilazić" userId="c4f01cd2-9bdd-45f3-a382-e3950f8c306c" providerId="ADAL" clId="{87F3C900-D017-4073-9713-286EE2ACE1D1}" dt="2023-10-28T17:44:02.856" v="381" actId="20577"/>
          <ac:spMkLst>
            <pc:docMk/>
            <pc:sldMk cId="3312260486" sldId="622"/>
            <ac:spMk id="4" creationId="{6EF5852C-6DF1-46AA-8A9D-7EEF1DDE7322}"/>
          </ac:spMkLst>
        </pc:spChg>
        <pc:spChg chg="del">
          <ac:chgData name="Ana Tecilazić" userId="c4f01cd2-9bdd-45f3-a382-e3950f8c306c" providerId="ADAL" clId="{87F3C900-D017-4073-9713-286EE2ACE1D1}" dt="2023-10-28T17:43:14.806" v="373" actId="478"/>
          <ac:spMkLst>
            <pc:docMk/>
            <pc:sldMk cId="3312260486" sldId="622"/>
            <ac:spMk id="6" creationId="{36390BC7-D574-4EBE-9EB5-244E241815E5}"/>
          </ac:spMkLst>
        </pc:spChg>
        <pc:spChg chg="mod">
          <ac:chgData name="Ana Tecilazić" userId="c4f01cd2-9bdd-45f3-a382-e3950f8c306c" providerId="ADAL" clId="{87F3C900-D017-4073-9713-286EE2ACE1D1}" dt="2023-10-28T17:43:23.959" v="376" actId="1076"/>
          <ac:spMkLst>
            <pc:docMk/>
            <pc:sldMk cId="3312260486" sldId="622"/>
            <ac:spMk id="13" creationId="{DC847372-8FDC-4DC6-878E-DC18B784502C}"/>
          </ac:spMkLst>
        </pc:spChg>
        <pc:cxnChg chg="mod">
          <ac:chgData name="Ana Tecilazić" userId="c4f01cd2-9bdd-45f3-a382-e3950f8c306c" providerId="ADAL" clId="{87F3C900-D017-4073-9713-286EE2ACE1D1}" dt="2023-10-28T17:43:41.307" v="378" actId="1076"/>
          <ac:cxnSpMkLst>
            <pc:docMk/>
            <pc:sldMk cId="3312260486" sldId="622"/>
            <ac:cxnSpMk id="7" creationId="{88FD7D69-23DF-4660-BB4C-F8CA41849141}"/>
          </ac:cxnSpMkLst>
        </pc:cxnChg>
        <pc:cxnChg chg="mod">
          <ac:chgData name="Ana Tecilazić" userId="c4f01cd2-9bdd-45f3-a382-e3950f8c306c" providerId="ADAL" clId="{87F3C900-D017-4073-9713-286EE2ACE1D1}" dt="2023-10-28T17:43:44.065" v="379" actId="1076"/>
          <ac:cxnSpMkLst>
            <pc:docMk/>
            <pc:sldMk cId="3312260486" sldId="622"/>
            <ac:cxnSpMk id="8" creationId="{78A44499-E776-4BAB-954D-A46FE40A7F20}"/>
          </ac:cxnSpMkLst>
        </pc:cxnChg>
        <pc:cxnChg chg="del">
          <ac:chgData name="Ana Tecilazić" userId="c4f01cd2-9bdd-45f3-a382-e3950f8c306c" providerId="ADAL" clId="{87F3C900-D017-4073-9713-286EE2ACE1D1}" dt="2023-10-28T17:43:17.200" v="375" actId="478"/>
          <ac:cxnSpMkLst>
            <pc:docMk/>
            <pc:sldMk cId="3312260486" sldId="622"/>
            <ac:cxnSpMk id="9" creationId="{BA4FE3D6-A5AC-4BC2-8549-BB0379D055AB}"/>
          </ac:cxnSpMkLst>
        </pc:cxnChg>
        <pc:cxnChg chg="del">
          <ac:chgData name="Ana Tecilazić" userId="c4f01cd2-9bdd-45f3-a382-e3950f8c306c" providerId="ADAL" clId="{87F3C900-D017-4073-9713-286EE2ACE1D1}" dt="2023-10-28T17:43:16.253" v="374" actId="478"/>
          <ac:cxnSpMkLst>
            <pc:docMk/>
            <pc:sldMk cId="3312260486" sldId="622"/>
            <ac:cxnSpMk id="10" creationId="{CBC65B5A-B553-4B70-828C-27DD1ADEB113}"/>
          </ac:cxnSpMkLst>
        </pc:cxnChg>
        <pc:cxnChg chg="mod">
          <ac:chgData name="Ana Tecilazić" userId="c4f01cd2-9bdd-45f3-a382-e3950f8c306c" providerId="ADAL" clId="{87F3C900-D017-4073-9713-286EE2ACE1D1}" dt="2023-10-28T17:43:23.959" v="376" actId="1076"/>
          <ac:cxnSpMkLst>
            <pc:docMk/>
            <pc:sldMk cId="3312260486" sldId="622"/>
            <ac:cxnSpMk id="16" creationId="{403F992D-3A0A-444A-BA22-567AF5E91882}"/>
          </ac:cxnSpMkLst>
        </pc:cxnChg>
        <pc:cxnChg chg="mod">
          <ac:chgData name="Ana Tecilazić" userId="c4f01cd2-9bdd-45f3-a382-e3950f8c306c" providerId="ADAL" clId="{87F3C900-D017-4073-9713-286EE2ACE1D1}" dt="2023-10-28T17:43:23.959" v="376" actId="1076"/>
          <ac:cxnSpMkLst>
            <pc:docMk/>
            <pc:sldMk cId="3312260486" sldId="622"/>
            <ac:cxnSpMk id="17" creationId="{A250BDA2-5BFD-401F-A21A-BF5ED5E20A21}"/>
          </ac:cxnSpMkLst>
        </pc:cxnChg>
      </pc:sldChg>
      <pc:sldChg chg="addSp delSp modSp add modTransition modAnim">
        <pc:chgData name="Ana Tecilazić" userId="c4f01cd2-9bdd-45f3-a382-e3950f8c306c" providerId="ADAL" clId="{87F3C900-D017-4073-9713-286EE2ACE1D1}" dt="2023-10-28T18:36:31.993" v="1141"/>
        <pc:sldMkLst>
          <pc:docMk/>
          <pc:sldMk cId="4134020107" sldId="622"/>
        </pc:sldMkLst>
        <pc:spChg chg="mod">
          <ac:chgData name="Ana Tecilazić" userId="c4f01cd2-9bdd-45f3-a382-e3950f8c306c" providerId="ADAL" clId="{87F3C900-D017-4073-9713-286EE2ACE1D1}" dt="2023-10-28T18:05:06.377" v="591" actId="20577"/>
          <ac:spMkLst>
            <pc:docMk/>
            <pc:sldMk cId="4134020107" sldId="622"/>
            <ac:spMk id="2" creationId="{00000000-0000-0000-0000-000000000000}"/>
          </ac:spMkLst>
        </pc:spChg>
        <pc:spChg chg="mod">
          <ac:chgData name="Ana Tecilazić" userId="c4f01cd2-9bdd-45f3-a382-e3950f8c306c" providerId="ADAL" clId="{87F3C900-D017-4073-9713-286EE2ACE1D1}" dt="2023-10-28T18:09:55.306" v="885" actId="20577"/>
          <ac:spMkLst>
            <pc:docMk/>
            <pc:sldMk cId="4134020107" sldId="622"/>
            <ac:spMk id="3" creationId="{D2856E16-4C8D-4832-84A4-1A8EFD8957A4}"/>
          </ac:spMkLst>
        </pc:spChg>
        <pc:spChg chg="del">
          <ac:chgData name="Ana Tecilazić" userId="c4f01cd2-9bdd-45f3-a382-e3950f8c306c" providerId="ADAL" clId="{87F3C900-D017-4073-9713-286EE2ACE1D1}" dt="2023-10-28T18:04:33.180" v="513" actId="478"/>
          <ac:spMkLst>
            <pc:docMk/>
            <pc:sldMk cId="4134020107" sldId="622"/>
            <ac:spMk id="4" creationId="{DF0FC8A4-36C2-40A5-95E4-CBE30944FEAE}"/>
          </ac:spMkLst>
        </pc:spChg>
        <pc:spChg chg="del">
          <ac:chgData name="Ana Tecilazić" userId="c4f01cd2-9bdd-45f3-a382-e3950f8c306c" providerId="ADAL" clId="{87F3C900-D017-4073-9713-286EE2ACE1D1}" dt="2023-10-28T18:04:37.489" v="516" actId="478"/>
          <ac:spMkLst>
            <pc:docMk/>
            <pc:sldMk cId="4134020107" sldId="622"/>
            <ac:spMk id="5" creationId="{EAF23516-03DA-4B0D-80D4-821730222B08}"/>
          </ac:spMkLst>
        </pc:spChg>
        <pc:spChg chg="add mod">
          <ac:chgData name="Ana Tecilazić" userId="c4f01cd2-9bdd-45f3-a382-e3950f8c306c" providerId="ADAL" clId="{87F3C900-D017-4073-9713-286EE2ACE1D1}" dt="2023-10-28T18:09:04.030" v="867" actId="14100"/>
          <ac:spMkLst>
            <pc:docMk/>
            <pc:sldMk cId="4134020107" sldId="622"/>
            <ac:spMk id="10" creationId="{37A01D33-9102-41A3-8473-11BD517A49F0}"/>
          </ac:spMkLst>
        </pc:spChg>
        <pc:cxnChg chg="del">
          <ac:chgData name="Ana Tecilazić" userId="c4f01cd2-9bdd-45f3-a382-e3950f8c306c" providerId="ADAL" clId="{87F3C900-D017-4073-9713-286EE2ACE1D1}" dt="2023-10-28T18:04:38.945" v="517" actId="478"/>
          <ac:cxnSpMkLst>
            <pc:docMk/>
            <pc:sldMk cId="4134020107" sldId="622"/>
            <ac:cxnSpMk id="7" creationId="{AC743FEF-6877-43FA-BE11-B8E5046681BD}"/>
          </ac:cxnSpMkLst>
        </pc:cxnChg>
        <pc:cxnChg chg="del">
          <ac:chgData name="Ana Tecilazić" userId="c4f01cd2-9bdd-45f3-a382-e3950f8c306c" providerId="ADAL" clId="{87F3C900-D017-4073-9713-286EE2ACE1D1}" dt="2023-10-28T18:04:39.625" v="518" actId="478"/>
          <ac:cxnSpMkLst>
            <pc:docMk/>
            <pc:sldMk cId="4134020107" sldId="622"/>
            <ac:cxnSpMk id="8" creationId="{25D22429-4929-4495-92D4-32591567A6DF}"/>
          </ac:cxnSpMkLst>
        </pc:cxnChg>
        <pc:cxnChg chg="del">
          <ac:chgData name="Ana Tecilazić" userId="c4f01cd2-9bdd-45f3-a382-e3950f8c306c" providerId="ADAL" clId="{87F3C900-D017-4073-9713-286EE2ACE1D1}" dt="2023-10-28T18:04:35.116" v="515" actId="478"/>
          <ac:cxnSpMkLst>
            <pc:docMk/>
            <pc:sldMk cId="4134020107" sldId="622"/>
            <ac:cxnSpMk id="12" creationId="{BC953329-5A97-442B-9560-BA9EE2C1B69D}"/>
          </ac:cxnSpMkLst>
        </pc:cxnChg>
        <pc:cxnChg chg="del">
          <ac:chgData name="Ana Tecilazić" userId="c4f01cd2-9bdd-45f3-a382-e3950f8c306c" providerId="ADAL" clId="{87F3C900-D017-4073-9713-286EE2ACE1D1}" dt="2023-10-28T18:04:34.282" v="514" actId="478"/>
          <ac:cxnSpMkLst>
            <pc:docMk/>
            <pc:sldMk cId="4134020107" sldId="622"/>
            <ac:cxnSpMk id="14" creationId="{6D7FB364-C2BB-4BF3-AECC-20311897CFAE}"/>
          </ac:cxnSpMkLst>
        </pc:cxnChg>
      </pc:sldChg>
      <pc:sldChg chg="add del">
        <pc:chgData name="Ana Tecilazić" userId="c4f01cd2-9bdd-45f3-a382-e3950f8c306c" providerId="ADAL" clId="{87F3C900-D017-4073-9713-286EE2ACE1D1}" dt="2023-10-28T18:04:24.510" v="511" actId="2696"/>
        <pc:sldMkLst>
          <pc:docMk/>
          <pc:sldMk cId="4289631299" sldId="622"/>
        </pc:sldMkLst>
      </pc:sldChg>
      <pc:sldChg chg="addSp modSp add modTransition">
        <pc:chgData name="Ana Tecilazić" userId="c4f01cd2-9bdd-45f3-a382-e3950f8c306c" providerId="ADAL" clId="{87F3C900-D017-4073-9713-286EE2ACE1D1}" dt="2023-10-28T18:36:31.993" v="1141"/>
        <pc:sldMkLst>
          <pc:docMk/>
          <pc:sldMk cId="1547131178" sldId="623"/>
        </pc:sldMkLst>
        <pc:spChg chg="mod">
          <ac:chgData name="Ana Tecilazić" userId="c4f01cd2-9bdd-45f3-a382-e3950f8c306c" providerId="ADAL" clId="{87F3C900-D017-4073-9713-286EE2ACE1D1}" dt="2023-10-28T18:32:46.266" v="1128" actId="20577"/>
          <ac:spMkLst>
            <pc:docMk/>
            <pc:sldMk cId="1547131178" sldId="623"/>
            <ac:spMk id="2" creationId="{00000000-0000-0000-0000-000000000000}"/>
          </ac:spMkLst>
        </pc:spChg>
        <pc:spChg chg="add mod">
          <ac:chgData name="Ana Tecilazić" userId="c4f01cd2-9bdd-45f3-a382-e3950f8c306c" providerId="ADAL" clId="{87F3C900-D017-4073-9713-286EE2ACE1D1}" dt="2023-10-28T18:30:54.336" v="1089" actId="1076"/>
          <ac:spMkLst>
            <pc:docMk/>
            <pc:sldMk cId="1547131178" sldId="623"/>
            <ac:spMk id="3" creationId="{C9D76F17-D0B3-45BE-8091-F1D3751AE487}"/>
          </ac:spMkLst>
        </pc:spChg>
      </pc:sldChg>
      <pc:sldChg chg="modSp add del">
        <pc:chgData name="Ana Tecilazić" userId="c4f01cd2-9bdd-45f3-a382-e3950f8c306c" providerId="ADAL" clId="{87F3C900-D017-4073-9713-286EE2ACE1D1}" dt="2023-10-28T18:27:09.256" v="963" actId="2696"/>
        <pc:sldMkLst>
          <pc:docMk/>
          <pc:sldMk cId="3864156741" sldId="623"/>
        </pc:sldMkLst>
        <pc:spChg chg="mod">
          <ac:chgData name="Ana Tecilazić" userId="c4f01cd2-9bdd-45f3-a382-e3950f8c306c" providerId="ADAL" clId="{87F3C900-D017-4073-9713-286EE2ACE1D1}" dt="2023-10-28T18:25:26.937" v="958"/>
          <ac:spMkLst>
            <pc:docMk/>
            <pc:sldMk cId="3864156741" sldId="623"/>
            <ac:spMk id="3" creationId="{D2856E16-4C8D-4832-84A4-1A8EFD8957A4}"/>
          </ac:spMkLst>
        </pc:spChg>
      </pc:sldChg>
      <pc:sldMasterChg chg="modTransition modSldLayout">
        <pc:chgData name="Ana Tecilazić" userId="c4f01cd2-9bdd-45f3-a382-e3950f8c306c" providerId="ADAL" clId="{87F3C900-D017-4073-9713-286EE2ACE1D1}" dt="2023-10-28T18:36:31.993" v="1141"/>
        <pc:sldMasterMkLst>
          <pc:docMk/>
          <pc:sldMasterMk cId="3227752731" sldId="2147483683"/>
        </pc:sldMasterMkLst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553347481" sldId="2147483684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23387982" sldId="2147483685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862417546" sldId="214748368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616960740" sldId="2147483687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651117292" sldId="2147483688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704523125" sldId="2147483689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012331109" sldId="2147483690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170042959" sldId="2147483691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159669841" sldId="2147483692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94032685" sldId="2147483693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470160290" sldId="2147483694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4110443244" sldId="2147483695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112712401" sldId="214748369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004727413" sldId="2147483697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426305955" sldId="2147483698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175616655" sldId="2147483699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883887145" sldId="2147483700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49608110" sldId="2147483701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569999720" sldId="2147483702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113343374" sldId="2147483703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2259054534" sldId="2147483704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546562652" sldId="214748370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1485408087" sldId="2147483761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27752731" sldId="2147483683"/>
            <pc:sldLayoutMk cId="3329583320" sldId="2147483762"/>
          </pc:sldLayoutMkLst>
        </pc:sldLayoutChg>
      </pc:sldMasterChg>
      <pc:sldMasterChg chg="modTransition modSldLayout">
        <pc:chgData name="Ana Tecilazić" userId="c4f01cd2-9bdd-45f3-a382-e3950f8c306c" providerId="ADAL" clId="{87F3C900-D017-4073-9713-286EE2ACE1D1}" dt="2023-10-28T18:36:31.993" v="1141"/>
        <pc:sldMasterMkLst>
          <pc:docMk/>
          <pc:sldMasterMk cId="3265043949" sldId="2147483735"/>
        </pc:sldMasterMkLst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087646434" sldId="214748373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4041697031" sldId="2147483737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525783468" sldId="2147483738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412420417" sldId="2147483739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806317779" sldId="2147483740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105454208" sldId="2147483741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108437404" sldId="2147483742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351323515" sldId="2147483743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962792730" sldId="2147483744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897946793" sldId="2147483745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255990796" sldId="214748374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768076330" sldId="2147483747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527698976" sldId="2147483748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631112292" sldId="2147483749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959338338" sldId="2147483750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388159561" sldId="2147483751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250474601" sldId="2147483752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658012097" sldId="2147483753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888519612" sldId="2147483754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334668389" sldId="2147483755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096376264" sldId="2147483756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78538890" sldId="2147483757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3656177973" sldId="2147483758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1395808884" sldId="2147483759"/>
          </pc:sldLayoutMkLst>
        </pc:sldLayoutChg>
        <pc:sldLayoutChg chg="modTransition">
          <pc:chgData name="Ana Tecilazić" userId="c4f01cd2-9bdd-45f3-a382-e3950f8c306c" providerId="ADAL" clId="{87F3C900-D017-4073-9713-286EE2ACE1D1}" dt="2023-10-28T18:36:31.993" v="1141"/>
          <pc:sldLayoutMkLst>
            <pc:docMk/>
            <pc:sldMasterMk cId="3265043949" sldId="2147483735"/>
            <pc:sldLayoutMk cId="2583263749" sldId="21474837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84AAF-32F0-443D-8018-4EC2389E96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C1518B2-6A56-4AB8-A1D9-358D8B093A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sz="3600" dirty="0"/>
            <a:t>RELEVANTAN SADRŽAJ</a:t>
          </a:r>
        </a:p>
      </dgm:t>
    </dgm:pt>
    <dgm:pt modelId="{169BC307-C6B1-4908-9205-5501D8E68E9A}" type="parTrans" cxnId="{F54BF882-42C9-47A4-95DC-F6E86BDDFF85}">
      <dgm:prSet/>
      <dgm:spPr/>
      <dgm:t>
        <a:bodyPr/>
        <a:lstStyle/>
        <a:p>
          <a:endParaRPr lang="hr-HR"/>
        </a:p>
      </dgm:t>
    </dgm:pt>
    <dgm:pt modelId="{70321598-4596-48C7-993E-642CAA2469DC}" type="sibTrans" cxnId="{F54BF882-42C9-47A4-95DC-F6E86BDDFF85}">
      <dgm:prSet/>
      <dgm:spPr/>
      <dgm:t>
        <a:bodyPr/>
        <a:lstStyle/>
        <a:p>
          <a:endParaRPr lang="hr-HR"/>
        </a:p>
      </dgm:t>
    </dgm:pt>
    <dgm:pt modelId="{ADA38AC7-37D0-474F-962C-0C0E1981E78A}">
      <dgm:prSet custT="1"/>
      <dgm:spPr>
        <a:solidFill>
          <a:schemeClr val="tx1"/>
        </a:solidFill>
      </dgm:spPr>
      <dgm:t>
        <a:bodyPr/>
        <a:lstStyle/>
        <a:p>
          <a:r>
            <a:rPr lang="hr-HR" sz="3600" dirty="0"/>
            <a:t>ODGOVARAJUĆA FORMA</a:t>
          </a:r>
        </a:p>
      </dgm:t>
    </dgm:pt>
    <dgm:pt modelId="{AC0425B7-E317-47BE-A56A-F1876B52DED3}" type="parTrans" cxnId="{AE05E246-171F-49E6-A337-4BA1A860A65E}">
      <dgm:prSet/>
      <dgm:spPr/>
      <dgm:t>
        <a:bodyPr/>
        <a:lstStyle/>
        <a:p>
          <a:endParaRPr lang="hr-HR"/>
        </a:p>
      </dgm:t>
    </dgm:pt>
    <dgm:pt modelId="{9D79FBE8-89EF-4BDD-8E10-B49A8BC017F6}" type="sibTrans" cxnId="{AE05E246-171F-49E6-A337-4BA1A860A65E}">
      <dgm:prSet/>
      <dgm:spPr/>
      <dgm:t>
        <a:bodyPr/>
        <a:lstStyle/>
        <a:p>
          <a:endParaRPr lang="hr-HR"/>
        </a:p>
      </dgm:t>
    </dgm:pt>
    <dgm:pt modelId="{0C997233-AB88-494E-8DA5-2BE7735A4787}" type="pres">
      <dgm:prSet presAssocID="{8CA84AAF-32F0-443D-8018-4EC2389E9682}" presName="linear" presStyleCnt="0">
        <dgm:presLayoutVars>
          <dgm:dir/>
          <dgm:animLvl val="lvl"/>
          <dgm:resizeHandles val="exact"/>
        </dgm:presLayoutVars>
      </dgm:prSet>
      <dgm:spPr/>
    </dgm:pt>
    <dgm:pt modelId="{A8108CCF-8871-4ABC-8318-800B530992A4}" type="pres">
      <dgm:prSet presAssocID="{4C1518B2-6A56-4AB8-A1D9-358D8B093A26}" presName="parentLin" presStyleCnt="0"/>
      <dgm:spPr/>
    </dgm:pt>
    <dgm:pt modelId="{2305ADDE-31A3-4295-B971-DB61F5B01558}" type="pres">
      <dgm:prSet presAssocID="{4C1518B2-6A56-4AB8-A1D9-358D8B093A26}" presName="parentLeftMargin" presStyleLbl="node1" presStyleIdx="0" presStyleCnt="2"/>
      <dgm:spPr/>
    </dgm:pt>
    <dgm:pt modelId="{87F8ADAB-0731-4B81-8AD0-584E7BC52006}" type="pres">
      <dgm:prSet presAssocID="{4C1518B2-6A56-4AB8-A1D9-358D8B093A26}" presName="parentText" presStyleLbl="node1" presStyleIdx="0" presStyleCnt="2" custScaleX="116011">
        <dgm:presLayoutVars>
          <dgm:chMax val="0"/>
          <dgm:bulletEnabled val="1"/>
        </dgm:presLayoutVars>
      </dgm:prSet>
      <dgm:spPr/>
    </dgm:pt>
    <dgm:pt modelId="{4803F68A-1BAA-483E-97AB-266C42344D8A}" type="pres">
      <dgm:prSet presAssocID="{4C1518B2-6A56-4AB8-A1D9-358D8B093A26}" presName="negativeSpace" presStyleCnt="0"/>
      <dgm:spPr/>
    </dgm:pt>
    <dgm:pt modelId="{47851F3D-6FE9-4422-BC58-8BD473F64764}" type="pres">
      <dgm:prSet presAssocID="{4C1518B2-6A56-4AB8-A1D9-358D8B093A26}" presName="childText" presStyleLbl="conFgAcc1" presStyleIdx="0" presStyleCnt="2">
        <dgm:presLayoutVars>
          <dgm:bulletEnabled val="1"/>
        </dgm:presLayoutVars>
      </dgm:prSet>
      <dgm:spPr/>
    </dgm:pt>
    <dgm:pt modelId="{3EFC240B-383E-4573-9628-00A132D998E9}" type="pres">
      <dgm:prSet presAssocID="{70321598-4596-48C7-993E-642CAA2469DC}" presName="spaceBetweenRectangles" presStyleCnt="0"/>
      <dgm:spPr/>
    </dgm:pt>
    <dgm:pt modelId="{98706310-4A47-4D50-8983-1C82D6F41142}" type="pres">
      <dgm:prSet presAssocID="{ADA38AC7-37D0-474F-962C-0C0E1981E78A}" presName="parentLin" presStyleCnt="0"/>
      <dgm:spPr/>
    </dgm:pt>
    <dgm:pt modelId="{8C7DDBAF-7A81-4E01-87B2-A574162453CD}" type="pres">
      <dgm:prSet presAssocID="{ADA38AC7-37D0-474F-962C-0C0E1981E78A}" presName="parentLeftMargin" presStyleLbl="node1" presStyleIdx="0" presStyleCnt="2"/>
      <dgm:spPr/>
    </dgm:pt>
    <dgm:pt modelId="{35284267-8EB3-4DE3-94B5-3F15285B59AB}" type="pres">
      <dgm:prSet presAssocID="{ADA38AC7-37D0-474F-962C-0C0E1981E78A}" presName="parentText" presStyleLbl="node1" presStyleIdx="1" presStyleCnt="2" custLinFactNeighborX="12637" custLinFactNeighborY="2126">
        <dgm:presLayoutVars>
          <dgm:chMax val="0"/>
          <dgm:bulletEnabled val="1"/>
        </dgm:presLayoutVars>
      </dgm:prSet>
      <dgm:spPr/>
    </dgm:pt>
    <dgm:pt modelId="{61E58938-81D5-4EDA-9773-C82A45E24AC4}" type="pres">
      <dgm:prSet presAssocID="{ADA38AC7-37D0-474F-962C-0C0E1981E78A}" presName="negativeSpace" presStyleCnt="0"/>
      <dgm:spPr/>
    </dgm:pt>
    <dgm:pt modelId="{22199316-8544-4B3F-A6F1-003F07A8BD22}" type="pres">
      <dgm:prSet presAssocID="{ADA38AC7-37D0-474F-962C-0C0E1981E7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16F862B-FA7C-4C8E-BBBA-7CD268638588}" type="presOf" srcId="{4C1518B2-6A56-4AB8-A1D9-358D8B093A26}" destId="{2305ADDE-31A3-4295-B971-DB61F5B01558}" srcOrd="0" destOrd="0" presId="urn:microsoft.com/office/officeart/2005/8/layout/list1"/>
    <dgm:cxn modelId="{2C97262E-D77A-4BE8-86CA-A41DBF2A76B9}" type="presOf" srcId="{4C1518B2-6A56-4AB8-A1D9-358D8B093A26}" destId="{87F8ADAB-0731-4B81-8AD0-584E7BC52006}" srcOrd="1" destOrd="0" presId="urn:microsoft.com/office/officeart/2005/8/layout/list1"/>
    <dgm:cxn modelId="{AE05E246-171F-49E6-A337-4BA1A860A65E}" srcId="{8CA84AAF-32F0-443D-8018-4EC2389E9682}" destId="{ADA38AC7-37D0-474F-962C-0C0E1981E78A}" srcOrd="1" destOrd="0" parTransId="{AC0425B7-E317-47BE-A56A-F1876B52DED3}" sibTransId="{9D79FBE8-89EF-4BDD-8E10-B49A8BC017F6}"/>
    <dgm:cxn modelId="{12888748-0178-4BA6-8424-DB619426FE8E}" type="presOf" srcId="{8CA84AAF-32F0-443D-8018-4EC2389E9682}" destId="{0C997233-AB88-494E-8DA5-2BE7735A4787}" srcOrd="0" destOrd="0" presId="urn:microsoft.com/office/officeart/2005/8/layout/list1"/>
    <dgm:cxn modelId="{F54BF882-42C9-47A4-95DC-F6E86BDDFF85}" srcId="{8CA84AAF-32F0-443D-8018-4EC2389E9682}" destId="{4C1518B2-6A56-4AB8-A1D9-358D8B093A26}" srcOrd="0" destOrd="0" parTransId="{169BC307-C6B1-4908-9205-5501D8E68E9A}" sibTransId="{70321598-4596-48C7-993E-642CAA2469DC}"/>
    <dgm:cxn modelId="{ADAE52BB-7701-4A5A-BDD3-A5DF77C90DB7}" type="presOf" srcId="{ADA38AC7-37D0-474F-962C-0C0E1981E78A}" destId="{35284267-8EB3-4DE3-94B5-3F15285B59AB}" srcOrd="1" destOrd="0" presId="urn:microsoft.com/office/officeart/2005/8/layout/list1"/>
    <dgm:cxn modelId="{E08C8EDE-082A-4962-9904-E399DB4B9E81}" type="presOf" srcId="{ADA38AC7-37D0-474F-962C-0C0E1981E78A}" destId="{8C7DDBAF-7A81-4E01-87B2-A574162453CD}" srcOrd="0" destOrd="0" presId="urn:microsoft.com/office/officeart/2005/8/layout/list1"/>
    <dgm:cxn modelId="{5C32588C-6108-48C4-91BA-F4C1C7677A47}" type="presParOf" srcId="{0C997233-AB88-494E-8DA5-2BE7735A4787}" destId="{A8108CCF-8871-4ABC-8318-800B530992A4}" srcOrd="0" destOrd="0" presId="urn:microsoft.com/office/officeart/2005/8/layout/list1"/>
    <dgm:cxn modelId="{0F65B0A5-9CFF-44BB-873F-F5753CBFC7CB}" type="presParOf" srcId="{A8108CCF-8871-4ABC-8318-800B530992A4}" destId="{2305ADDE-31A3-4295-B971-DB61F5B01558}" srcOrd="0" destOrd="0" presId="urn:microsoft.com/office/officeart/2005/8/layout/list1"/>
    <dgm:cxn modelId="{74651717-C554-4B89-8332-925759BDA617}" type="presParOf" srcId="{A8108CCF-8871-4ABC-8318-800B530992A4}" destId="{87F8ADAB-0731-4B81-8AD0-584E7BC52006}" srcOrd="1" destOrd="0" presId="urn:microsoft.com/office/officeart/2005/8/layout/list1"/>
    <dgm:cxn modelId="{0F58F376-74CC-4E34-88DD-04625772D532}" type="presParOf" srcId="{0C997233-AB88-494E-8DA5-2BE7735A4787}" destId="{4803F68A-1BAA-483E-97AB-266C42344D8A}" srcOrd="1" destOrd="0" presId="urn:microsoft.com/office/officeart/2005/8/layout/list1"/>
    <dgm:cxn modelId="{696A487C-978E-456E-8176-70047C6A64EF}" type="presParOf" srcId="{0C997233-AB88-494E-8DA5-2BE7735A4787}" destId="{47851F3D-6FE9-4422-BC58-8BD473F64764}" srcOrd="2" destOrd="0" presId="urn:microsoft.com/office/officeart/2005/8/layout/list1"/>
    <dgm:cxn modelId="{AF8E278E-6832-40D7-9BD6-0CA556E86FCC}" type="presParOf" srcId="{0C997233-AB88-494E-8DA5-2BE7735A4787}" destId="{3EFC240B-383E-4573-9628-00A132D998E9}" srcOrd="3" destOrd="0" presId="urn:microsoft.com/office/officeart/2005/8/layout/list1"/>
    <dgm:cxn modelId="{9C6BAF3F-8CD7-4013-B992-47D05562D742}" type="presParOf" srcId="{0C997233-AB88-494E-8DA5-2BE7735A4787}" destId="{98706310-4A47-4D50-8983-1C82D6F41142}" srcOrd="4" destOrd="0" presId="urn:microsoft.com/office/officeart/2005/8/layout/list1"/>
    <dgm:cxn modelId="{1E9C28DB-B4D7-47C1-B506-86F9F3D7049B}" type="presParOf" srcId="{98706310-4A47-4D50-8983-1C82D6F41142}" destId="{8C7DDBAF-7A81-4E01-87B2-A574162453CD}" srcOrd="0" destOrd="0" presId="urn:microsoft.com/office/officeart/2005/8/layout/list1"/>
    <dgm:cxn modelId="{87036E07-3C7F-4CC5-BE48-95A18AB512FF}" type="presParOf" srcId="{98706310-4A47-4D50-8983-1C82D6F41142}" destId="{35284267-8EB3-4DE3-94B5-3F15285B59AB}" srcOrd="1" destOrd="0" presId="urn:microsoft.com/office/officeart/2005/8/layout/list1"/>
    <dgm:cxn modelId="{14979E76-7E5B-4D55-8AD7-A426541E2B7F}" type="presParOf" srcId="{0C997233-AB88-494E-8DA5-2BE7735A4787}" destId="{61E58938-81D5-4EDA-9773-C82A45E24AC4}" srcOrd="5" destOrd="0" presId="urn:microsoft.com/office/officeart/2005/8/layout/list1"/>
    <dgm:cxn modelId="{2C4F61EF-C47D-46ED-93DF-30F68A6D1B99}" type="presParOf" srcId="{0C997233-AB88-494E-8DA5-2BE7735A4787}" destId="{22199316-8544-4B3F-A6F1-003F07A8BD2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E7346-B73F-41FF-810D-1DA80E6810D3}" type="doc">
      <dgm:prSet loTypeId="urn:microsoft.com/office/officeart/2005/8/layout/vList5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58C2DBC1-6F64-4B89-9C62-3C95689162C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2200" noProof="0" dirty="0"/>
            <a:t>Naslov</a:t>
          </a:r>
          <a:endParaRPr lang="en-AU" sz="2200" noProof="0" dirty="0"/>
        </a:p>
      </dgm:t>
    </dgm:pt>
    <dgm:pt modelId="{BE065BFD-4E04-4D53-A033-70CE3096F516}" type="parTrans" cxnId="{757264DB-23DE-4F54-8386-91E80F933673}">
      <dgm:prSet/>
      <dgm:spPr/>
      <dgm:t>
        <a:bodyPr/>
        <a:lstStyle/>
        <a:p>
          <a:endParaRPr lang="en-US" noProof="0" dirty="0"/>
        </a:p>
      </dgm:t>
    </dgm:pt>
    <dgm:pt modelId="{23423495-ABC2-41A1-89B3-84377D05CBC5}" type="sibTrans" cxnId="{757264DB-23DE-4F54-8386-91E80F933673}">
      <dgm:prSet/>
      <dgm:spPr/>
      <dgm:t>
        <a:bodyPr/>
        <a:lstStyle/>
        <a:p>
          <a:endParaRPr lang="en-US" noProof="0" dirty="0"/>
        </a:p>
      </dgm:t>
    </dgm:pt>
    <dgm:pt modelId="{8D265E60-E0A6-44CD-906E-FCD2AAB8B69B}">
      <dgm:prSet phldrT="[Text]"/>
      <dgm:spPr/>
      <dgm:t>
        <a:bodyPr/>
        <a:lstStyle/>
        <a:p>
          <a:r>
            <a:rPr lang="hr-HR" noProof="0" dirty="0"/>
            <a:t>Naslov treba biti atraktivan te odražavati sadržaj eseja. </a:t>
          </a:r>
          <a:endParaRPr lang="en-AU" noProof="0" dirty="0"/>
        </a:p>
      </dgm:t>
    </dgm:pt>
    <dgm:pt modelId="{7226C0E0-179A-40C2-B5F2-63B4C114EF88}" type="parTrans" cxnId="{241CC53F-A9F7-41B7-A87D-C195F71FFAFB}">
      <dgm:prSet/>
      <dgm:spPr/>
      <dgm:t>
        <a:bodyPr/>
        <a:lstStyle/>
        <a:p>
          <a:endParaRPr lang="en-US" noProof="0" dirty="0"/>
        </a:p>
      </dgm:t>
    </dgm:pt>
    <dgm:pt modelId="{74B08411-B803-406C-BBAD-3AB611789101}" type="sibTrans" cxnId="{241CC53F-A9F7-41B7-A87D-C195F71FFAFB}">
      <dgm:prSet/>
      <dgm:spPr/>
      <dgm:t>
        <a:bodyPr/>
        <a:lstStyle/>
        <a:p>
          <a:endParaRPr lang="en-US" noProof="0" dirty="0"/>
        </a:p>
      </dgm:t>
    </dgm:pt>
    <dgm:pt modelId="{A8293075-F45D-4FCF-A746-A3BCC9B9EF01}">
      <dgm:prSet phldrT="[Text]" custT="1"/>
      <dgm:spPr/>
      <dgm:t>
        <a:bodyPr/>
        <a:lstStyle/>
        <a:p>
          <a:r>
            <a:rPr lang="hr-HR" sz="2200" noProof="0" dirty="0"/>
            <a:t>Sažetak</a:t>
          </a:r>
          <a:endParaRPr lang="en-AU" sz="2200" noProof="0" dirty="0"/>
        </a:p>
      </dgm:t>
    </dgm:pt>
    <dgm:pt modelId="{C6E13462-37E8-4031-982C-0216BCFD8D06}" type="parTrans" cxnId="{B4500983-A438-4241-BF3A-520D659302BD}">
      <dgm:prSet/>
      <dgm:spPr/>
      <dgm:t>
        <a:bodyPr/>
        <a:lstStyle/>
        <a:p>
          <a:endParaRPr lang="en-US" noProof="0" dirty="0"/>
        </a:p>
      </dgm:t>
    </dgm:pt>
    <dgm:pt modelId="{A2DAFCB2-3BF7-4B08-9755-F54E8650E1F9}" type="sibTrans" cxnId="{B4500983-A438-4241-BF3A-520D659302BD}">
      <dgm:prSet/>
      <dgm:spPr/>
      <dgm:t>
        <a:bodyPr/>
        <a:lstStyle/>
        <a:p>
          <a:endParaRPr lang="en-US" noProof="0" dirty="0"/>
        </a:p>
      </dgm:t>
    </dgm:pt>
    <dgm:pt modelId="{AD719813-5529-45B4-99F0-31D90EAB61E2}">
      <dgm:prSet phldrT="[Text]"/>
      <dgm:spPr/>
      <dgm:t>
        <a:bodyPr/>
        <a:lstStyle/>
        <a:p>
          <a:r>
            <a:rPr lang="hr-HR" noProof="0" dirty="0"/>
            <a:t>Sažetak je u kratko napisan esej </a:t>
          </a:r>
          <a:r>
            <a:rPr lang="en-AU" noProof="0" dirty="0"/>
            <a:t>(</a:t>
          </a:r>
          <a:r>
            <a:rPr lang="hr-HR" noProof="0" dirty="0"/>
            <a:t>150-</a:t>
          </a:r>
          <a:r>
            <a:rPr lang="en-AU" noProof="0" dirty="0"/>
            <a:t>200 </a:t>
          </a:r>
          <a:r>
            <a:rPr lang="hr-HR" noProof="0" dirty="0"/>
            <a:t>riječi</a:t>
          </a:r>
          <a:r>
            <a:rPr lang="en-AU" noProof="0" dirty="0"/>
            <a:t>). </a:t>
          </a:r>
        </a:p>
      </dgm:t>
    </dgm:pt>
    <dgm:pt modelId="{A3C6CCAD-64A1-4ECD-B416-900413E664C8}" type="parTrans" cxnId="{731A03AE-1C08-4745-92EF-8501CD28AB43}">
      <dgm:prSet/>
      <dgm:spPr/>
      <dgm:t>
        <a:bodyPr/>
        <a:lstStyle/>
        <a:p>
          <a:endParaRPr lang="en-US" noProof="0" dirty="0"/>
        </a:p>
      </dgm:t>
    </dgm:pt>
    <dgm:pt modelId="{5CA80F4E-4932-4302-970A-F37DCD715739}" type="sibTrans" cxnId="{731A03AE-1C08-4745-92EF-8501CD28AB43}">
      <dgm:prSet/>
      <dgm:spPr/>
      <dgm:t>
        <a:bodyPr/>
        <a:lstStyle/>
        <a:p>
          <a:endParaRPr lang="en-US" noProof="0" dirty="0"/>
        </a:p>
      </dgm:t>
    </dgm:pt>
    <dgm:pt modelId="{9446FEB2-6DCD-4F59-ABB1-09F302B8637B}">
      <dgm:prSet phldrT="[Text]"/>
      <dgm:spPr/>
      <dgm:t>
        <a:bodyPr/>
        <a:lstStyle/>
        <a:p>
          <a:r>
            <a:rPr lang="hr-HR" noProof="0" dirty="0"/>
            <a:t>Treba sadržavati objašnjenje teme, problem i zaključak te biti napisan vlastitim riječima. </a:t>
          </a:r>
          <a:endParaRPr lang="en-AU" noProof="0" dirty="0"/>
        </a:p>
      </dgm:t>
    </dgm:pt>
    <dgm:pt modelId="{31446ADC-8B6F-4F07-8F25-16F3DED7AB04}" type="parTrans" cxnId="{B9723066-75AA-46F4-B033-D6521EE79408}">
      <dgm:prSet/>
      <dgm:spPr/>
      <dgm:t>
        <a:bodyPr/>
        <a:lstStyle/>
        <a:p>
          <a:endParaRPr lang="en-US" noProof="0" dirty="0"/>
        </a:p>
      </dgm:t>
    </dgm:pt>
    <dgm:pt modelId="{13272EB3-D96C-48BC-A28E-805F70E1A2BF}" type="sibTrans" cxnId="{B9723066-75AA-46F4-B033-D6521EE79408}">
      <dgm:prSet/>
      <dgm:spPr/>
      <dgm:t>
        <a:bodyPr/>
        <a:lstStyle/>
        <a:p>
          <a:endParaRPr lang="en-US" noProof="0" dirty="0"/>
        </a:p>
      </dgm:t>
    </dgm:pt>
    <dgm:pt modelId="{84D2D93B-D84E-42DA-A28A-0CC24B405380}">
      <dgm:prSet phldrT="[Text]" custT="1"/>
      <dgm:spPr/>
      <dgm:t>
        <a:bodyPr/>
        <a:lstStyle/>
        <a:p>
          <a:r>
            <a:rPr lang="hr-HR" sz="2200" noProof="0" dirty="0"/>
            <a:t>Uvod</a:t>
          </a:r>
          <a:endParaRPr lang="en-AU" sz="2200" noProof="0" dirty="0"/>
        </a:p>
      </dgm:t>
    </dgm:pt>
    <dgm:pt modelId="{6F69DD05-9CFE-49C4-8339-802FF9BADDFC}" type="parTrans" cxnId="{8F5CEB03-3C33-4FB8-8B2D-3D0EFAE5464B}">
      <dgm:prSet/>
      <dgm:spPr/>
      <dgm:t>
        <a:bodyPr/>
        <a:lstStyle/>
        <a:p>
          <a:endParaRPr lang="en-US" noProof="0" dirty="0"/>
        </a:p>
      </dgm:t>
    </dgm:pt>
    <dgm:pt modelId="{DBF33B26-6222-47D5-93F2-584B726F24CB}" type="sibTrans" cxnId="{8F5CEB03-3C33-4FB8-8B2D-3D0EFAE5464B}">
      <dgm:prSet/>
      <dgm:spPr/>
      <dgm:t>
        <a:bodyPr/>
        <a:lstStyle/>
        <a:p>
          <a:endParaRPr lang="en-US" noProof="0" dirty="0"/>
        </a:p>
      </dgm:t>
    </dgm:pt>
    <dgm:pt modelId="{C8BA379A-86F2-4FED-A61F-82B965F9712A}">
      <dgm:prSet phldrT="[Text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Predstaviti temu i problem o kojem se piše. </a:t>
          </a:r>
          <a:endParaRPr lang="en-AU" sz="15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/>
            <a:ea typeface="+mn-ea"/>
            <a:cs typeface="+mn-cs"/>
          </a:endParaRPr>
        </a:p>
      </dgm:t>
    </dgm:pt>
    <dgm:pt modelId="{CC394D5F-CE39-46DD-BE5B-8462718BA36D}" type="parTrans" cxnId="{3411C7CA-68D9-42AE-BF18-ACADF5FF3B34}">
      <dgm:prSet/>
      <dgm:spPr/>
      <dgm:t>
        <a:bodyPr/>
        <a:lstStyle/>
        <a:p>
          <a:endParaRPr lang="en-US" noProof="0" dirty="0"/>
        </a:p>
      </dgm:t>
    </dgm:pt>
    <dgm:pt modelId="{D8D6A350-73E2-4414-BDD0-38370C3B984D}" type="sibTrans" cxnId="{3411C7CA-68D9-42AE-BF18-ACADF5FF3B34}">
      <dgm:prSet/>
      <dgm:spPr/>
      <dgm:t>
        <a:bodyPr/>
        <a:lstStyle/>
        <a:p>
          <a:endParaRPr lang="en-US" noProof="0" dirty="0"/>
        </a:p>
      </dgm:t>
    </dgm:pt>
    <dgm:pt modelId="{A3ADB744-CEFC-4756-BA43-2D82183F2BC9}">
      <dgm:prSet phldrT="[Text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Najaviti cilj rada te navesti strukturu</a:t>
          </a:r>
          <a:r>
            <a:rPr lang="en-AU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.</a:t>
          </a:r>
        </a:p>
      </dgm:t>
    </dgm:pt>
    <dgm:pt modelId="{6EEBEF9E-F427-4AE0-A043-27CF4BA9D8BF}" type="parTrans" cxnId="{22B9AD42-5586-4733-988D-7CBF84E4A461}">
      <dgm:prSet/>
      <dgm:spPr/>
      <dgm:t>
        <a:bodyPr/>
        <a:lstStyle/>
        <a:p>
          <a:endParaRPr lang="hr-HR"/>
        </a:p>
      </dgm:t>
    </dgm:pt>
    <dgm:pt modelId="{B126A99B-A217-4B2F-9FC7-FE7E1971276B}" type="sibTrans" cxnId="{22B9AD42-5586-4733-988D-7CBF84E4A461}">
      <dgm:prSet/>
      <dgm:spPr/>
      <dgm:t>
        <a:bodyPr/>
        <a:lstStyle/>
        <a:p>
          <a:endParaRPr lang="hr-HR"/>
        </a:p>
      </dgm:t>
    </dgm:pt>
    <dgm:pt modelId="{F0FD0A6A-4374-41CF-A0F9-4CD5D7A0BF8F}">
      <dgm:prSet phldrT="[Text]"/>
      <dgm:spPr/>
      <dgm:t>
        <a:bodyPr/>
        <a:lstStyle/>
        <a:p>
          <a:r>
            <a:rPr lang="hr-HR" noProof="0" dirty="0"/>
            <a:t>Nemojte koristiti</a:t>
          </a:r>
          <a:r>
            <a:rPr lang="en-AU" noProof="0" dirty="0"/>
            <a:t> </a:t>
          </a:r>
          <a:r>
            <a:rPr lang="hr-HR" noProof="0" dirty="0"/>
            <a:t>akronime</a:t>
          </a:r>
          <a:r>
            <a:rPr lang="en-AU" noProof="0" dirty="0"/>
            <a:t>, </a:t>
          </a:r>
          <a:r>
            <a:rPr lang="hr-HR" noProof="0" dirty="0"/>
            <a:t>nazive </a:t>
          </a:r>
          <a:r>
            <a:rPr lang="en-AU" noProof="0" dirty="0"/>
            <a:t>(</a:t>
          </a:r>
          <a:r>
            <a:rPr lang="hr-HR" noProof="0" dirty="0"/>
            <a:t>tvrtki</a:t>
          </a:r>
          <a:r>
            <a:rPr lang="en-AU" noProof="0" dirty="0"/>
            <a:t>) </a:t>
          </a:r>
          <a:r>
            <a:rPr lang="hr-HR" noProof="0" dirty="0"/>
            <a:t>u naslovu eseja</a:t>
          </a:r>
          <a:r>
            <a:rPr lang="en-AU" noProof="0" dirty="0"/>
            <a:t>.</a:t>
          </a:r>
        </a:p>
      </dgm:t>
    </dgm:pt>
    <dgm:pt modelId="{50D86DFB-07AB-4579-A0A2-5DB0A3B91195}" type="parTrans" cxnId="{BC0A0EAA-A935-4CFB-9FED-F8163B776369}">
      <dgm:prSet/>
      <dgm:spPr/>
      <dgm:t>
        <a:bodyPr/>
        <a:lstStyle/>
        <a:p>
          <a:endParaRPr lang="hr-HR"/>
        </a:p>
      </dgm:t>
    </dgm:pt>
    <dgm:pt modelId="{8520C090-A214-48C2-83A4-0D891B0A2AE4}" type="sibTrans" cxnId="{BC0A0EAA-A935-4CFB-9FED-F8163B776369}">
      <dgm:prSet/>
      <dgm:spPr/>
      <dgm:t>
        <a:bodyPr/>
        <a:lstStyle/>
        <a:p>
          <a:endParaRPr lang="hr-HR"/>
        </a:p>
      </dgm:t>
    </dgm:pt>
    <dgm:pt modelId="{56A34E27-0238-49F6-82BF-AEE2494A55AC}" type="pres">
      <dgm:prSet presAssocID="{079E7346-B73F-41FF-810D-1DA80E6810D3}" presName="Name0" presStyleCnt="0">
        <dgm:presLayoutVars>
          <dgm:dir/>
          <dgm:animLvl val="lvl"/>
          <dgm:resizeHandles val="exact"/>
        </dgm:presLayoutVars>
      </dgm:prSet>
      <dgm:spPr/>
    </dgm:pt>
    <dgm:pt modelId="{7B650D89-7131-43EB-8244-927F025967EE}" type="pres">
      <dgm:prSet presAssocID="{58C2DBC1-6F64-4B89-9C62-3C95689162CE}" presName="linNode" presStyleCnt="0"/>
      <dgm:spPr/>
    </dgm:pt>
    <dgm:pt modelId="{41296342-6611-41F5-A9F4-E08B6235D1B1}" type="pres">
      <dgm:prSet presAssocID="{58C2DBC1-6F64-4B89-9C62-3C95689162CE}" presName="parentText" presStyleLbl="node1" presStyleIdx="0" presStyleCnt="3" custScaleX="71739">
        <dgm:presLayoutVars>
          <dgm:chMax val="1"/>
          <dgm:bulletEnabled val="1"/>
        </dgm:presLayoutVars>
      </dgm:prSet>
      <dgm:spPr/>
    </dgm:pt>
    <dgm:pt modelId="{3B092572-1A55-4883-B666-25C08536E24C}" type="pres">
      <dgm:prSet presAssocID="{58C2DBC1-6F64-4B89-9C62-3C95689162CE}" presName="descendantText" presStyleLbl="alignAccFollowNode1" presStyleIdx="0" presStyleCnt="3" custScaleX="113222">
        <dgm:presLayoutVars>
          <dgm:bulletEnabled val="1"/>
        </dgm:presLayoutVars>
      </dgm:prSet>
      <dgm:spPr/>
    </dgm:pt>
    <dgm:pt modelId="{1C1C3E4F-EE7F-4010-9314-186A66F8DDED}" type="pres">
      <dgm:prSet presAssocID="{23423495-ABC2-41A1-89B3-84377D05CBC5}" presName="sp" presStyleCnt="0"/>
      <dgm:spPr/>
    </dgm:pt>
    <dgm:pt modelId="{E2104BA2-004C-4B11-B469-A22BACDC68CD}" type="pres">
      <dgm:prSet presAssocID="{A8293075-F45D-4FCF-A746-A3BCC9B9EF01}" presName="linNode" presStyleCnt="0"/>
      <dgm:spPr/>
    </dgm:pt>
    <dgm:pt modelId="{6CBAE124-55A4-423D-A7BF-2498CAEB8056}" type="pres">
      <dgm:prSet presAssocID="{A8293075-F45D-4FCF-A746-A3BCC9B9EF01}" presName="parentText" presStyleLbl="node1" presStyleIdx="1" presStyleCnt="3" custScaleX="71739">
        <dgm:presLayoutVars>
          <dgm:chMax val="1"/>
          <dgm:bulletEnabled val="1"/>
        </dgm:presLayoutVars>
      </dgm:prSet>
      <dgm:spPr/>
    </dgm:pt>
    <dgm:pt modelId="{F88F73AB-B853-4017-ACE5-75F2C7D2CE08}" type="pres">
      <dgm:prSet presAssocID="{A8293075-F45D-4FCF-A746-A3BCC9B9EF01}" presName="descendantText" presStyleLbl="alignAccFollowNode1" presStyleIdx="1" presStyleCnt="3" custScaleX="113222">
        <dgm:presLayoutVars>
          <dgm:bulletEnabled val="1"/>
        </dgm:presLayoutVars>
      </dgm:prSet>
      <dgm:spPr/>
    </dgm:pt>
    <dgm:pt modelId="{543A7A68-DAF5-45C1-B804-4AA509B9CCFC}" type="pres">
      <dgm:prSet presAssocID="{A2DAFCB2-3BF7-4B08-9755-F54E8650E1F9}" presName="sp" presStyleCnt="0"/>
      <dgm:spPr/>
    </dgm:pt>
    <dgm:pt modelId="{667C2E7B-6058-4C40-BCDE-99BF7E29379B}" type="pres">
      <dgm:prSet presAssocID="{84D2D93B-D84E-42DA-A28A-0CC24B405380}" presName="linNode" presStyleCnt="0"/>
      <dgm:spPr/>
    </dgm:pt>
    <dgm:pt modelId="{FD929076-22FF-4817-98F2-69F801F9E592}" type="pres">
      <dgm:prSet presAssocID="{84D2D93B-D84E-42DA-A28A-0CC24B405380}" presName="parentText" presStyleLbl="node1" presStyleIdx="2" presStyleCnt="3" custScaleX="71739">
        <dgm:presLayoutVars>
          <dgm:chMax val="1"/>
          <dgm:bulletEnabled val="1"/>
        </dgm:presLayoutVars>
      </dgm:prSet>
      <dgm:spPr/>
    </dgm:pt>
    <dgm:pt modelId="{22564FF5-C0BE-4532-A1D1-324124364DB7}" type="pres">
      <dgm:prSet presAssocID="{84D2D93B-D84E-42DA-A28A-0CC24B405380}" presName="descendantText" presStyleLbl="alignAccFollowNode1" presStyleIdx="2" presStyleCnt="3" custScaleX="113222">
        <dgm:presLayoutVars>
          <dgm:bulletEnabled val="1"/>
        </dgm:presLayoutVars>
      </dgm:prSet>
      <dgm:spPr/>
    </dgm:pt>
  </dgm:ptLst>
  <dgm:cxnLst>
    <dgm:cxn modelId="{8F5CEB03-3C33-4FB8-8B2D-3D0EFAE5464B}" srcId="{079E7346-B73F-41FF-810D-1DA80E6810D3}" destId="{84D2D93B-D84E-42DA-A28A-0CC24B405380}" srcOrd="2" destOrd="0" parTransId="{6F69DD05-9CFE-49C4-8339-802FF9BADDFC}" sibTransId="{DBF33B26-6222-47D5-93F2-584B726F24CB}"/>
    <dgm:cxn modelId="{241CC53F-A9F7-41B7-A87D-C195F71FFAFB}" srcId="{58C2DBC1-6F64-4B89-9C62-3C95689162CE}" destId="{8D265E60-E0A6-44CD-906E-FCD2AAB8B69B}" srcOrd="0" destOrd="0" parTransId="{7226C0E0-179A-40C2-B5F2-63B4C114EF88}" sibTransId="{74B08411-B803-406C-BBAD-3AB611789101}"/>
    <dgm:cxn modelId="{C1C07B42-FBCA-47B9-BC5B-2B1679F4AB66}" type="presOf" srcId="{F0FD0A6A-4374-41CF-A0F9-4CD5D7A0BF8F}" destId="{3B092572-1A55-4883-B666-25C08536E24C}" srcOrd="0" destOrd="1" presId="urn:microsoft.com/office/officeart/2005/8/layout/vList5"/>
    <dgm:cxn modelId="{22B9AD42-5586-4733-988D-7CBF84E4A461}" srcId="{84D2D93B-D84E-42DA-A28A-0CC24B405380}" destId="{A3ADB744-CEFC-4756-BA43-2D82183F2BC9}" srcOrd="1" destOrd="0" parTransId="{6EEBEF9E-F427-4AE0-A043-27CF4BA9D8BF}" sibTransId="{B126A99B-A217-4B2F-9FC7-FE7E1971276B}"/>
    <dgm:cxn modelId="{BF32BA45-0A81-4390-A948-AA2C5360F564}" type="presOf" srcId="{AD719813-5529-45B4-99F0-31D90EAB61E2}" destId="{F88F73AB-B853-4017-ACE5-75F2C7D2CE08}" srcOrd="0" destOrd="0" presId="urn:microsoft.com/office/officeart/2005/8/layout/vList5"/>
    <dgm:cxn modelId="{B9723066-75AA-46F4-B033-D6521EE79408}" srcId="{A8293075-F45D-4FCF-A746-A3BCC9B9EF01}" destId="{9446FEB2-6DCD-4F59-ABB1-09F302B8637B}" srcOrd="1" destOrd="0" parTransId="{31446ADC-8B6F-4F07-8F25-16F3DED7AB04}" sibTransId="{13272EB3-D96C-48BC-A28E-805F70E1A2BF}"/>
    <dgm:cxn modelId="{F11C8248-BCDD-4227-A361-7838C6730A58}" type="presOf" srcId="{58C2DBC1-6F64-4B89-9C62-3C95689162CE}" destId="{41296342-6611-41F5-A9F4-E08B6235D1B1}" srcOrd="0" destOrd="0" presId="urn:microsoft.com/office/officeart/2005/8/layout/vList5"/>
    <dgm:cxn modelId="{5A033C53-5826-4F31-8511-5045D7B1CC67}" type="presOf" srcId="{C8BA379A-86F2-4FED-A61F-82B965F9712A}" destId="{22564FF5-C0BE-4532-A1D1-324124364DB7}" srcOrd="0" destOrd="0" presId="urn:microsoft.com/office/officeart/2005/8/layout/vList5"/>
    <dgm:cxn modelId="{BDD51B7F-0911-47B3-954C-83C8E1AAAB1B}" type="presOf" srcId="{A8293075-F45D-4FCF-A746-A3BCC9B9EF01}" destId="{6CBAE124-55A4-423D-A7BF-2498CAEB8056}" srcOrd="0" destOrd="0" presId="urn:microsoft.com/office/officeart/2005/8/layout/vList5"/>
    <dgm:cxn modelId="{B4500983-A438-4241-BF3A-520D659302BD}" srcId="{079E7346-B73F-41FF-810D-1DA80E6810D3}" destId="{A8293075-F45D-4FCF-A746-A3BCC9B9EF01}" srcOrd="1" destOrd="0" parTransId="{C6E13462-37E8-4031-982C-0216BCFD8D06}" sibTransId="{A2DAFCB2-3BF7-4B08-9755-F54E8650E1F9}"/>
    <dgm:cxn modelId="{0E248593-BDF9-47BF-A0C2-6F59BE5E4E2B}" type="presOf" srcId="{84D2D93B-D84E-42DA-A28A-0CC24B405380}" destId="{FD929076-22FF-4817-98F2-69F801F9E592}" srcOrd="0" destOrd="0" presId="urn:microsoft.com/office/officeart/2005/8/layout/vList5"/>
    <dgm:cxn modelId="{BC0A0EAA-A935-4CFB-9FED-F8163B776369}" srcId="{58C2DBC1-6F64-4B89-9C62-3C95689162CE}" destId="{F0FD0A6A-4374-41CF-A0F9-4CD5D7A0BF8F}" srcOrd="1" destOrd="0" parTransId="{50D86DFB-07AB-4579-A0A2-5DB0A3B91195}" sibTransId="{8520C090-A214-48C2-83A4-0D891B0A2AE4}"/>
    <dgm:cxn modelId="{731A03AE-1C08-4745-92EF-8501CD28AB43}" srcId="{A8293075-F45D-4FCF-A746-A3BCC9B9EF01}" destId="{AD719813-5529-45B4-99F0-31D90EAB61E2}" srcOrd="0" destOrd="0" parTransId="{A3C6CCAD-64A1-4ECD-B416-900413E664C8}" sibTransId="{5CA80F4E-4932-4302-970A-F37DCD715739}"/>
    <dgm:cxn modelId="{E74A90BE-2E96-4768-8215-DBF29439671B}" type="presOf" srcId="{8D265E60-E0A6-44CD-906E-FCD2AAB8B69B}" destId="{3B092572-1A55-4883-B666-25C08536E24C}" srcOrd="0" destOrd="0" presId="urn:microsoft.com/office/officeart/2005/8/layout/vList5"/>
    <dgm:cxn modelId="{3411C7CA-68D9-42AE-BF18-ACADF5FF3B34}" srcId="{84D2D93B-D84E-42DA-A28A-0CC24B405380}" destId="{C8BA379A-86F2-4FED-A61F-82B965F9712A}" srcOrd="0" destOrd="0" parTransId="{CC394D5F-CE39-46DD-BE5B-8462718BA36D}" sibTransId="{D8D6A350-73E2-4414-BDD0-38370C3B984D}"/>
    <dgm:cxn modelId="{757264DB-23DE-4F54-8386-91E80F933673}" srcId="{079E7346-B73F-41FF-810D-1DA80E6810D3}" destId="{58C2DBC1-6F64-4B89-9C62-3C95689162CE}" srcOrd="0" destOrd="0" parTransId="{BE065BFD-4E04-4D53-A033-70CE3096F516}" sibTransId="{23423495-ABC2-41A1-89B3-84377D05CBC5}"/>
    <dgm:cxn modelId="{012570DC-859F-4633-A2C9-28130BF27020}" type="presOf" srcId="{079E7346-B73F-41FF-810D-1DA80E6810D3}" destId="{56A34E27-0238-49F6-82BF-AEE2494A55AC}" srcOrd="0" destOrd="0" presId="urn:microsoft.com/office/officeart/2005/8/layout/vList5"/>
    <dgm:cxn modelId="{C90F54DD-DE05-4039-AE86-106D1B677925}" type="presOf" srcId="{9446FEB2-6DCD-4F59-ABB1-09F302B8637B}" destId="{F88F73AB-B853-4017-ACE5-75F2C7D2CE08}" srcOrd="0" destOrd="1" presId="urn:microsoft.com/office/officeart/2005/8/layout/vList5"/>
    <dgm:cxn modelId="{AD8B2FE8-D48C-4951-8858-4C6E3CEF3514}" type="presOf" srcId="{A3ADB744-CEFC-4756-BA43-2D82183F2BC9}" destId="{22564FF5-C0BE-4532-A1D1-324124364DB7}" srcOrd="0" destOrd="1" presId="urn:microsoft.com/office/officeart/2005/8/layout/vList5"/>
    <dgm:cxn modelId="{BD154610-9209-498C-B88B-179571C68819}" type="presParOf" srcId="{56A34E27-0238-49F6-82BF-AEE2494A55AC}" destId="{7B650D89-7131-43EB-8244-927F025967EE}" srcOrd="0" destOrd="0" presId="urn:microsoft.com/office/officeart/2005/8/layout/vList5"/>
    <dgm:cxn modelId="{2F8B9354-5B92-46B9-8CE8-DD87CA71005C}" type="presParOf" srcId="{7B650D89-7131-43EB-8244-927F025967EE}" destId="{41296342-6611-41F5-A9F4-E08B6235D1B1}" srcOrd="0" destOrd="0" presId="urn:microsoft.com/office/officeart/2005/8/layout/vList5"/>
    <dgm:cxn modelId="{027020D0-C778-419F-9CDB-526C77F8DFFF}" type="presParOf" srcId="{7B650D89-7131-43EB-8244-927F025967EE}" destId="{3B092572-1A55-4883-B666-25C08536E24C}" srcOrd="1" destOrd="0" presId="urn:microsoft.com/office/officeart/2005/8/layout/vList5"/>
    <dgm:cxn modelId="{188C03B9-F896-4B4E-834B-9A130E1F3F03}" type="presParOf" srcId="{56A34E27-0238-49F6-82BF-AEE2494A55AC}" destId="{1C1C3E4F-EE7F-4010-9314-186A66F8DDED}" srcOrd="1" destOrd="0" presId="urn:microsoft.com/office/officeart/2005/8/layout/vList5"/>
    <dgm:cxn modelId="{3EBC8EDD-D5AE-4FB6-AED1-1B33FC75A628}" type="presParOf" srcId="{56A34E27-0238-49F6-82BF-AEE2494A55AC}" destId="{E2104BA2-004C-4B11-B469-A22BACDC68CD}" srcOrd="2" destOrd="0" presId="urn:microsoft.com/office/officeart/2005/8/layout/vList5"/>
    <dgm:cxn modelId="{7CEB4050-BDC8-4CC3-87E6-BE32C8A47C30}" type="presParOf" srcId="{E2104BA2-004C-4B11-B469-A22BACDC68CD}" destId="{6CBAE124-55A4-423D-A7BF-2498CAEB8056}" srcOrd="0" destOrd="0" presId="urn:microsoft.com/office/officeart/2005/8/layout/vList5"/>
    <dgm:cxn modelId="{75B224CA-B2D0-4DE1-9CB2-F424418E79E2}" type="presParOf" srcId="{E2104BA2-004C-4B11-B469-A22BACDC68CD}" destId="{F88F73AB-B853-4017-ACE5-75F2C7D2CE08}" srcOrd="1" destOrd="0" presId="urn:microsoft.com/office/officeart/2005/8/layout/vList5"/>
    <dgm:cxn modelId="{EE6982FF-E826-4D49-B86C-1761938A9F81}" type="presParOf" srcId="{56A34E27-0238-49F6-82BF-AEE2494A55AC}" destId="{543A7A68-DAF5-45C1-B804-4AA509B9CCFC}" srcOrd="3" destOrd="0" presId="urn:microsoft.com/office/officeart/2005/8/layout/vList5"/>
    <dgm:cxn modelId="{67077099-47C0-4D5F-ACF0-2D8869A074DE}" type="presParOf" srcId="{56A34E27-0238-49F6-82BF-AEE2494A55AC}" destId="{667C2E7B-6058-4C40-BCDE-99BF7E29379B}" srcOrd="4" destOrd="0" presId="urn:microsoft.com/office/officeart/2005/8/layout/vList5"/>
    <dgm:cxn modelId="{696BFACF-167F-4397-8CE1-9CECE82F9389}" type="presParOf" srcId="{667C2E7B-6058-4C40-BCDE-99BF7E29379B}" destId="{FD929076-22FF-4817-98F2-69F801F9E592}" srcOrd="0" destOrd="0" presId="urn:microsoft.com/office/officeart/2005/8/layout/vList5"/>
    <dgm:cxn modelId="{E6BBDAF6-D6F0-4EB7-9370-B63E5CAC0503}" type="presParOf" srcId="{667C2E7B-6058-4C40-BCDE-99BF7E29379B}" destId="{22564FF5-C0BE-4532-A1D1-324124364D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E7346-B73F-41FF-810D-1DA80E6810D3}" type="doc">
      <dgm:prSet loTypeId="urn:microsoft.com/office/officeart/2005/8/layout/vList5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58C2DBC1-6F64-4B89-9C62-3C95689162CE}">
      <dgm:prSet phldrT="[Text]" custT="1"/>
      <dgm:spPr/>
      <dgm:t>
        <a:bodyPr/>
        <a:lstStyle/>
        <a:p>
          <a:r>
            <a:rPr lang="hr-HR" sz="2200" noProof="0" dirty="0"/>
            <a:t>Razrada</a:t>
          </a:r>
          <a:endParaRPr lang="en-AU" sz="2200" noProof="0" dirty="0"/>
        </a:p>
      </dgm:t>
    </dgm:pt>
    <dgm:pt modelId="{BE065BFD-4E04-4D53-A033-70CE3096F516}" type="parTrans" cxnId="{757264DB-23DE-4F54-8386-91E80F933673}">
      <dgm:prSet/>
      <dgm:spPr/>
      <dgm:t>
        <a:bodyPr/>
        <a:lstStyle/>
        <a:p>
          <a:endParaRPr lang="hr-HR"/>
        </a:p>
      </dgm:t>
    </dgm:pt>
    <dgm:pt modelId="{23423495-ABC2-41A1-89B3-84377D05CBC5}" type="sibTrans" cxnId="{757264DB-23DE-4F54-8386-91E80F933673}">
      <dgm:prSet/>
      <dgm:spPr/>
      <dgm:t>
        <a:bodyPr/>
        <a:lstStyle/>
        <a:p>
          <a:endParaRPr lang="hr-HR"/>
        </a:p>
      </dgm:t>
    </dgm:pt>
    <dgm:pt modelId="{8D265E60-E0A6-44CD-906E-FCD2AAB8B69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1500" noProof="0" dirty="0"/>
            <a:t>Opišite općenito tematsko područje koje ste odabrali (postojeća znanja, opis problema)</a:t>
          </a:r>
          <a:endParaRPr lang="en-AU" sz="1500" noProof="0" dirty="0"/>
        </a:p>
      </dgm:t>
    </dgm:pt>
    <dgm:pt modelId="{7226C0E0-179A-40C2-B5F2-63B4C114EF88}" type="parTrans" cxnId="{241CC53F-A9F7-41B7-A87D-C195F71FFAFB}">
      <dgm:prSet/>
      <dgm:spPr/>
      <dgm:t>
        <a:bodyPr/>
        <a:lstStyle/>
        <a:p>
          <a:endParaRPr lang="hr-HR"/>
        </a:p>
      </dgm:t>
    </dgm:pt>
    <dgm:pt modelId="{74B08411-B803-406C-BBAD-3AB611789101}" type="sibTrans" cxnId="{241CC53F-A9F7-41B7-A87D-C195F71FFAFB}">
      <dgm:prSet/>
      <dgm:spPr/>
      <dgm:t>
        <a:bodyPr/>
        <a:lstStyle/>
        <a:p>
          <a:endParaRPr lang="hr-HR"/>
        </a:p>
      </dgm:t>
    </dgm:pt>
    <dgm:pt modelId="{A8293075-F45D-4FCF-A746-A3BCC9B9EF01}">
      <dgm:prSet phldrT="[Text]" custT="1"/>
      <dgm:spPr/>
      <dgm:t>
        <a:bodyPr/>
        <a:lstStyle/>
        <a:p>
          <a:r>
            <a:rPr lang="hr-HR" sz="2200" noProof="0" dirty="0"/>
            <a:t>Zaključak</a:t>
          </a:r>
          <a:endParaRPr lang="en-AU" sz="2200" noProof="0" dirty="0"/>
        </a:p>
      </dgm:t>
    </dgm:pt>
    <dgm:pt modelId="{C6E13462-37E8-4031-982C-0216BCFD8D06}" type="parTrans" cxnId="{B4500983-A438-4241-BF3A-520D659302BD}">
      <dgm:prSet/>
      <dgm:spPr/>
      <dgm:t>
        <a:bodyPr/>
        <a:lstStyle/>
        <a:p>
          <a:endParaRPr lang="hr-HR"/>
        </a:p>
      </dgm:t>
    </dgm:pt>
    <dgm:pt modelId="{A2DAFCB2-3BF7-4B08-9755-F54E8650E1F9}" type="sibTrans" cxnId="{B4500983-A438-4241-BF3A-520D659302BD}">
      <dgm:prSet/>
      <dgm:spPr/>
      <dgm:t>
        <a:bodyPr/>
        <a:lstStyle/>
        <a:p>
          <a:endParaRPr lang="hr-HR"/>
        </a:p>
      </dgm:t>
    </dgm:pt>
    <dgm:pt modelId="{AD719813-5529-45B4-99F0-31D90EAB61E2}">
      <dgm:prSet phldrT="[Text]" custT="1"/>
      <dgm:spPr/>
      <dgm:t>
        <a:bodyPr/>
        <a:lstStyle/>
        <a:p>
          <a:r>
            <a:rPr lang="hr-HR" sz="1500" noProof="0" dirty="0"/>
            <a:t>Sumirajte bez uvođenja novih informacija</a:t>
          </a:r>
          <a:r>
            <a:rPr lang="en-AU" sz="1500" noProof="0" dirty="0"/>
            <a:t>. </a:t>
          </a:r>
        </a:p>
      </dgm:t>
    </dgm:pt>
    <dgm:pt modelId="{A3C6CCAD-64A1-4ECD-B416-900413E664C8}" type="parTrans" cxnId="{731A03AE-1C08-4745-92EF-8501CD28AB43}">
      <dgm:prSet/>
      <dgm:spPr/>
      <dgm:t>
        <a:bodyPr/>
        <a:lstStyle/>
        <a:p>
          <a:endParaRPr lang="hr-HR"/>
        </a:p>
      </dgm:t>
    </dgm:pt>
    <dgm:pt modelId="{5CA80F4E-4932-4302-970A-F37DCD715739}" type="sibTrans" cxnId="{731A03AE-1C08-4745-92EF-8501CD28AB43}">
      <dgm:prSet/>
      <dgm:spPr/>
      <dgm:t>
        <a:bodyPr/>
        <a:lstStyle/>
        <a:p>
          <a:endParaRPr lang="hr-HR"/>
        </a:p>
      </dgm:t>
    </dgm:pt>
    <dgm:pt modelId="{84D2D93B-D84E-42DA-A28A-0CC24B405380}">
      <dgm:prSet phldrT="[Text]" custT="1"/>
      <dgm:spPr/>
      <dgm:t>
        <a:bodyPr/>
        <a:lstStyle/>
        <a:p>
          <a:r>
            <a:rPr lang="hr-HR" sz="2200" noProof="0" dirty="0"/>
            <a:t>Popis literature</a:t>
          </a:r>
          <a:endParaRPr lang="en-AU" sz="2200" noProof="0" dirty="0"/>
        </a:p>
      </dgm:t>
    </dgm:pt>
    <dgm:pt modelId="{6F69DD05-9CFE-49C4-8339-802FF9BADDFC}" type="parTrans" cxnId="{8F5CEB03-3C33-4FB8-8B2D-3D0EFAE5464B}">
      <dgm:prSet/>
      <dgm:spPr/>
      <dgm:t>
        <a:bodyPr/>
        <a:lstStyle/>
        <a:p>
          <a:endParaRPr lang="hr-HR"/>
        </a:p>
      </dgm:t>
    </dgm:pt>
    <dgm:pt modelId="{DBF33B26-6222-47D5-93F2-584B726F24CB}" type="sibTrans" cxnId="{8F5CEB03-3C33-4FB8-8B2D-3D0EFAE5464B}">
      <dgm:prSet/>
      <dgm:spPr/>
      <dgm:t>
        <a:bodyPr/>
        <a:lstStyle/>
        <a:p>
          <a:endParaRPr lang="hr-HR"/>
        </a:p>
      </dgm:t>
    </dgm:pt>
    <dgm:pt modelId="{C8BA379A-86F2-4FED-A61F-82B965F9712A}">
      <dgm:prSet phldrT="[Text]" custT="1"/>
      <dgm:spPr/>
      <dgm:t>
        <a:bodyPr/>
        <a:lstStyle/>
        <a:p>
          <a:r>
            <a:rPr lang="hr-HR" sz="1500" noProof="0" dirty="0"/>
            <a:t>Ne zaboravite koristiti najmanje dva izvora (poželjno što više)</a:t>
          </a:r>
          <a:r>
            <a:rPr lang="en-AU" sz="1500" noProof="0" dirty="0"/>
            <a:t>.</a:t>
          </a:r>
        </a:p>
      </dgm:t>
    </dgm:pt>
    <dgm:pt modelId="{CC394D5F-CE39-46DD-BE5B-8462718BA36D}" type="parTrans" cxnId="{3411C7CA-68D9-42AE-BF18-ACADF5FF3B34}">
      <dgm:prSet/>
      <dgm:spPr/>
      <dgm:t>
        <a:bodyPr/>
        <a:lstStyle/>
        <a:p>
          <a:endParaRPr lang="hr-HR"/>
        </a:p>
      </dgm:t>
    </dgm:pt>
    <dgm:pt modelId="{D8D6A350-73E2-4414-BDD0-38370C3B984D}" type="sibTrans" cxnId="{3411C7CA-68D9-42AE-BF18-ACADF5FF3B34}">
      <dgm:prSet/>
      <dgm:spPr/>
      <dgm:t>
        <a:bodyPr/>
        <a:lstStyle/>
        <a:p>
          <a:endParaRPr lang="hr-HR"/>
        </a:p>
      </dgm:t>
    </dgm:pt>
    <dgm:pt modelId="{26AB66F6-5A36-4ADB-8B93-0C87F514E925}">
      <dgm:prSet phldrT="[Text]" custT="1"/>
      <dgm:spPr/>
      <dgm:t>
        <a:bodyPr/>
        <a:lstStyle/>
        <a:p>
          <a:r>
            <a:rPr lang="hr-HR" sz="1500" noProof="0" dirty="0"/>
            <a:t>Navedite samo one izvore na koje ste se u tekstu pozvali</a:t>
          </a:r>
          <a:r>
            <a:rPr lang="en-AU" sz="1500" noProof="0" dirty="0"/>
            <a:t>. </a:t>
          </a:r>
        </a:p>
      </dgm:t>
    </dgm:pt>
    <dgm:pt modelId="{95D64F14-1D96-4E44-AC53-3432E8502813}" type="parTrans" cxnId="{B7FC0BF3-3C80-4B04-A155-911914F41BE5}">
      <dgm:prSet/>
      <dgm:spPr/>
      <dgm:t>
        <a:bodyPr/>
        <a:lstStyle/>
        <a:p>
          <a:endParaRPr lang="hr-HR"/>
        </a:p>
      </dgm:t>
    </dgm:pt>
    <dgm:pt modelId="{A8CDA7E0-0D4C-4FBB-B337-D32E86D3130F}" type="sibTrans" cxnId="{B7FC0BF3-3C80-4B04-A155-911914F41BE5}">
      <dgm:prSet/>
      <dgm:spPr/>
      <dgm:t>
        <a:bodyPr/>
        <a:lstStyle/>
        <a:p>
          <a:endParaRPr lang="hr-HR"/>
        </a:p>
      </dgm:t>
    </dgm:pt>
    <dgm:pt modelId="{404959A9-FBDE-4DE8-9818-29A19CE77B44}">
      <dgm:prSet phldrT="[Text]" custT="1"/>
      <dgm:spPr/>
      <dgm:t>
        <a:bodyPr/>
        <a:lstStyle/>
        <a:p>
          <a:r>
            <a:rPr lang="hr-HR" sz="1500" noProof="0" dirty="0"/>
            <a:t>Zaključite potvrđujući osnovnu ideju eseja</a:t>
          </a:r>
          <a:r>
            <a:rPr lang="en-AU" sz="1600" noProof="0" dirty="0"/>
            <a:t>.</a:t>
          </a:r>
        </a:p>
      </dgm:t>
    </dgm:pt>
    <dgm:pt modelId="{1ED9EEFD-BC22-42EC-B651-41903B632C83}" type="parTrans" cxnId="{5FB3EAE6-A9E6-49B8-9415-63966DB4A6DB}">
      <dgm:prSet/>
      <dgm:spPr/>
      <dgm:t>
        <a:bodyPr/>
        <a:lstStyle/>
        <a:p>
          <a:endParaRPr lang="hr-HR"/>
        </a:p>
      </dgm:t>
    </dgm:pt>
    <dgm:pt modelId="{F6EC1811-9E22-425B-A88C-1EEF7A07C1A9}" type="sibTrans" cxnId="{5FB3EAE6-A9E6-49B8-9415-63966DB4A6DB}">
      <dgm:prSet/>
      <dgm:spPr/>
      <dgm:t>
        <a:bodyPr/>
        <a:lstStyle/>
        <a:p>
          <a:endParaRPr lang="hr-HR"/>
        </a:p>
      </dgm:t>
    </dgm:pt>
    <dgm:pt modelId="{9E4396E7-0358-4AE6-B517-31DD775153B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sz="1500" noProof="0" dirty="0"/>
            <a:t>U razradi teme povežite se na izvore korištene literature te usporedite različite autore.</a:t>
          </a:r>
          <a:endParaRPr lang="en-AU" sz="1500" noProof="0" dirty="0"/>
        </a:p>
      </dgm:t>
    </dgm:pt>
    <dgm:pt modelId="{05D2B98F-12F9-42AF-A22C-925E039C4EE6}" type="parTrans" cxnId="{1E7C0B6C-1D0F-4D44-A257-6FCAC76AEF27}">
      <dgm:prSet/>
      <dgm:spPr/>
    </dgm:pt>
    <dgm:pt modelId="{E9A9526E-8196-4529-B0F8-1FDD2610121C}" type="sibTrans" cxnId="{1E7C0B6C-1D0F-4D44-A257-6FCAC76AEF27}">
      <dgm:prSet/>
      <dgm:spPr/>
    </dgm:pt>
    <dgm:pt modelId="{56A34E27-0238-49F6-82BF-AEE2494A55AC}" type="pres">
      <dgm:prSet presAssocID="{079E7346-B73F-41FF-810D-1DA80E6810D3}" presName="Name0" presStyleCnt="0">
        <dgm:presLayoutVars>
          <dgm:dir/>
          <dgm:animLvl val="lvl"/>
          <dgm:resizeHandles val="exact"/>
        </dgm:presLayoutVars>
      </dgm:prSet>
      <dgm:spPr/>
    </dgm:pt>
    <dgm:pt modelId="{7B650D89-7131-43EB-8244-927F025967EE}" type="pres">
      <dgm:prSet presAssocID="{58C2DBC1-6F64-4B89-9C62-3C95689162CE}" presName="linNode" presStyleCnt="0"/>
      <dgm:spPr/>
    </dgm:pt>
    <dgm:pt modelId="{41296342-6611-41F5-A9F4-E08B6235D1B1}" type="pres">
      <dgm:prSet presAssocID="{58C2DBC1-6F64-4B89-9C62-3C95689162CE}" presName="parentText" presStyleLbl="node1" presStyleIdx="0" presStyleCnt="3" custScaleX="99649">
        <dgm:presLayoutVars>
          <dgm:chMax val="1"/>
          <dgm:bulletEnabled val="1"/>
        </dgm:presLayoutVars>
      </dgm:prSet>
      <dgm:spPr/>
    </dgm:pt>
    <dgm:pt modelId="{3B092572-1A55-4883-B666-25C08536E24C}" type="pres">
      <dgm:prSet presAssocID="{58C2DBC1-6F64-4B89-9C62-3C95689162CE}" presName="descendantText" presStyleLbl="alignAccFollowNode1" presStyleIdx="0" presStyleCnt="3" custScaleX="159768">
        <dgm:presLayoutVars>
          <dgm:bulletEnabled val="1"/>
        </dgm:presLayoutVars>
      </dgm:prSet>
      <dgm:spPr/>
    </dgm:pt>
    <dgm:pt modelId="{1C1C3E4F-EE7F-4010-9314-186A66F8DDED}" type="pres">
      <dgm:prSet presAssocID="{23423495-ABC2-41A1-89B3-84377D05CBC5}" presName="sp" presStyleCnt="0"/>
      <dgm:spPr/>
    </dgm:pt>
    <dgm:pt modelId="{E2104BA2-004C-4B11-B469-A22BACDC68CD}" type="pres">
      <dgm:prSet presAssocID="{A8293075-F45D-4FCF-A746-A3BCC9B9EF01}" presName="linNode" presStyleCnt="0"/>
      <dgm:spPr/>
    </dgm:pt>
    <dgm:pt modelId="{6CBAE124-55A4-423D-A7BF-2498CAEB8056}" type="pres">
      <dgm:prSet presAssocID="{A8293075-F45D-4FCF-A746-A3BCC9B9EF01}" presName="parentText" presStyleLbl="node1" presStyleIdx="1" presStyleCnt="3" custScaleX="99649">
        <dgm:presLayoutVars>
          <dgm:chMax val="1"/>
          <dgm:bulletEnabled val="1"/>
        </dgm:presLayoutVars>
      </dgm:prSet>
      <dgm:spPr/>
    </dgm:pt>
    <dgm:pt modelId="{F88F73AB-B853-4017-ACE5-75F2C7D2CE08}" type="pres">
      <dgm:prSet presAssocID="{A8293075-F45D-4FCF-A746-A3BCC9B9EF01}" presName="descendantText" presStyleLbl="alignAccFollowNode1" presStyleIdx="1" presStyleCnt="3" custScaleX="159768">
        <dgm:presLayoutVars>
          <dgm:bulletEnabled val="1"/>
        </dgm:presLayoutVars>
      </dgm:prSet>
      <dgm:spPr/>
    </dgm:pt>
    <dgm:pt modelId="{543A7A68-DAF5-45C1-B804-4AA509B9CCFC}" type="pres">
      <dgm:prSet presAssocID="{A2DAFCB2-3BF7-4B08-9755-F54E8650E1F9}" presName="sp" presStyleCnt="0"/>
      <dgm:spPr/>
    </dgm:pt>
    <dgm:pt modelId="{667C2E7B-6058-4C40-BCDE-99BF7E29379B}" type="pres">
      <dgm:prSet presAssocID="{84D2D93B-D84E-42DA-A28A-0CC24B405380}" presName="linNode" presStyleCnt="0"/>
      <dgm:spPr/>
    </dgm:pt>
    <dgm:pt modelId="{FD929076-22FF-4817-98F2-69F801F9E592}" type="pres">
      <dgm:prSet presAssocID="{84D2D93B-D84E-42DA-A28A-0CC24B405380}" presName="parentText" presStyleLbl="node1" presStyleIdx="2" presStyleCnt="3" custScaleX="99649">
        <dgm:presLayoutVars>
          <dgm:chMax val="1"/>
          <dgm:bulletEnabled val="1"/>
        </dgm:presLayoutVars>
      </dgm:prSet>
      <dgm:spPr/>
    </dgm:pt>
    <dgm:pt modelId="{22564FF5-C0BE-4532-A1D1-324124364DB7}" type="pres">
      <dgm:prSet presAssocID="{84D2D93B-D84E-42DA-A28A-0CC24B405380}" presName="descendantText" presStyleLbl="alignAccFollowNode1" presStyleIdx="2" presStyleCnt="3" custScaleX="159768">
        <dgm:presLayoutVars>
          <dgm:bulletEnabled val="1"/>
        </dgm:presLayoutVars>
      </dgm:prSet>
      <dgm:spPr/>
    </dgm:pt>
  </dgm:ptLst>
  <dgm:cxnLst>
    <dgm:cxn modelId="{8F5CEB03-3C33-4FB8-8B2D-3D0EFAE5464B}" srcId="{079E7346-B73F-41FF-810D-1DA80E6810D3}" destId="{84D2D93B-D84E-42DA-A28A-0CC24B405380}" srcOrd="2" destOrd="0" parTransId="{6F69DD05-9CFE-49C4-8339-802FF9BADDFC}" sibTransId="{DBF33B26-6222-47D5-93F2-584B726F24CB}"/>
    <dgm:cxn modelId="{241CC53F-A9F7-41B7-A87D-C195F71FFAFB}" srcId="{58C2DBC1-6F64-4B89-9C62-3C95689162CE}" destId="{8D265E60-E0A6-44CD-906E-FCD2AAB8B69B}" srcOrd="0" destOrd="0" parTransId="{7226C0E0-179A-40C2-B5F2-63B4C114EF88}" sibTransId="{74B08411-B803-406C-BBAD-3AB611789101}"/>
    <dgm:cxn modelId="{BF32BA45-0A81-4390-A948-AA2C5360F564}" type="presOf" srcId="{AD719813-5529-45B4-99F0-31D90EAB61E2}" destId="{F88F73AB-B853-4017-ACE5-75F2C7D2CE08}" srcOrd="0" destOrd="0" presId="urn:microsoft.com/office/officeart/2005/8/layout/vList5"/>
    <dgm:cxn modelId="{F11C8248-BCDD-4227-A361-7838C6730A58}" type="presOf" srcId="{58C2DBC1-6F64-4B89-9C62-3C95689162CE}" destId="{41296342-6611-41F5-A9F4-E08B6235D1B1}" srcOrd="0" destOrd="0" presId="urn:microsoft.com/office/officeart/2005/8/layout/vList5"/>
    <dgm:cxn modelId="{1E7C0B6C-1D0F-4D44-A257-6FCAC76AEF27}" srcId="{58C2DBC1-6F64-4B89-9C62-3C95689162CE}" destId="{9E4396E7-0358-4AE6-B517-31DD775153BE}" srcOrd="1" destOrd="0" parTransId="{05D2B98F-12F9-42AF-A22C-925E039C4EE6}" sibTransId="{E9A9526E-8196-4529-B0F8-1FDD2610121C}"/>
    <dgm:cxn modelId="{5A033C53-5826-4F31-8511-5045D7B1CC67}" type="presOf" srcId="{C8BA379A-86F2-4FED-A61F-82B965F9712A}" destId="{22564FF5-C0BE-4532-A1D1-324124364DB7}" srcOrd="0" destOrd="0" presId="urn:microsoft.com/office/officeart/2005/8/layout/vList5"/>
    <dgm:cxn modelId="{BC67CF5A-CF1D-43A8-8DBD-8766A39D1089}" type="presOf" srcId="{26AB66F6-5A36-4ADB-8B93-0C87F514E925}" destId="{22564FF5-C0BE-4532-A1D1-324124364DB7}" srcOrd="0" destOrd="1" presId="urn:microsoft.com/office/officeart/2005/8/layout/vList5"/>
    <dgm:cxn modelId="{BDD51B7F-0911-47B3-954C-83C8E1AAAB1B}" type="presOf" srcId="{A8293075-F45D-4FCF-A746-A3BCC9B9EF01}" destId="{6CBAE124-55A4-423D-A7BF-2498CAEB8056}" srcOrd="0" destOrd="0" presId="urn:microsoft.com/office/officeart/2005/8/layout/vList5"/>
    <dgm:cxn modelId="{B4500983-A438-4241-BF3A-520D659302BD}" srcId="{079E7346-B73F-41FF-810D-1DA80E6810D3}" destId="{A8293075-F45D-4FCF-A746-A3BCC9B9EF01}" srcOrd="1" destOrd="0" parTransId="{C6E13462-37E8-4031-982C-0216BCFD8D06}" sibTransId="{A2DAFCB2-3BF7-4B08-9755-F54E8650E1F9}"/>
    <dgm:cxn modelId="{8E9A8089-CC41-42D1-AD07-467766A7EA34}" type="presOf" srcId="{404959A9-FBDE-4DE8-9818-29A19CE77B44}" destId="{F88F73AB-B853-4017-ACE5-75F2C7D2CE08}" srcOrd="0" destOrd="1" presId="urn:microsoft.com/office/officeart/2005/8/layout/vList5"/>
    <dgm:cxn modelId="{0E248593-BDF9-47BF-A0C2-6F59BE5E4E2B}" type="presOf" srcId="{84D2D93B-D84E-42DA-A28A-0CC24B405380}" destId="{FD929076-22FF-4817-98F2-69F801F9E592}" srcOrd="0" destOrd="0" presId="urn:microsoft.com/office/officeart/2005/8/layout/vList5"/>
    <dgm:cxn modelId="{731A03AE-1C08-4745-92EF-8501CD28AB43}" srcId="{A8293075-F45D-4FCF-A746-A3BCC9B9EF01}" destId="{AD719813-5529-45B4-99F0-31D90EAB61E2}" srcOrd="0" destOrd="0" parTransId="{A3C6CCAD-64A1-4ECD-B416-900413E664C8}" sibTransId="{5CA80F4E-4932-4302-970A-F37DCD715739}"/>
    <dgm:cxn modelId="{E74A90BE-2E96-4768-8215-DBF29439671B}" type="presOf" srcId="{8D265E60-E0A6-44CD-906E-FCD2AAB8B69B}" destId="{3B092572-1A55-4883-B666-25C08536E24C}" srcOrd="0" destOrd="0" presId="urn:microsoft.com/office/officeart/2005/8/layout/vList5"/>
    <dgm:cxn modelId="{3411C7CA-68D9-42AE-BF18-ACADF5FF3B34}" srcId="{84D2D93B-D84E-42DA-A28A-0CC24B405380}" destId="{C8BA379A-86F2-4FED-A61F-82B965F9712A}" srcOrd="0" destOrd="0" parTransId="{CC394D5F-CE39-46DD-BE5B-8462718BA36D}" sibTransId="{D8D6A350-73E2-4414-BDD0-38370C3B984D}"/>
    <dgm:cxn modelId="{757264DB-23DE-4F54-8386-91E80F933673}" srcId="{079E7346-B73F-41FF-810D-1DA80E6810D3}" destId="{58C2DBC1-6F64-4B89-9C62-3C95689162CE}" srcOrd="0" destOrd="0" parTransId="{BE065BFD-4E04-4D53-A033-70CE3096F516}" sibTransId="{23423495-ABC2-41A1-89B3-84377D05CBC5}"/>
    <dgm:cxn modelId="{012570DC-859F-4633-A2C9-28130BF27020}" type="presOf" srcId="{079E7346-B73F-41FF-810D-1DA80E6810D3}" destId="{56A34E27-0238-49F6-82BF-AEE2494A55AC}" srcOrd="0" destOrd="0" presId="urn:microsoft.com/office/officeart/2005/8/layout/vList5"/>
    <dgm:cxn modelId="{33D048E0-AE45-4261-B5C0-67D0D3D0BE34}" type="presOf" srcId="{9E4396E7-0358-4AE6-B517-31DD775153BE}" destId="{3B092572-1A55-4883-B666-25C08536E24C}" srcOrd="0" destOrd="1" presId="urn:microsoft.com/office/officeart/2005/8/layout/vList5"/>
    <dgm:cxn modelId="{5FB3EAE6-A9E6-49B8-9415-63966DB4A6DB}" srcId="{A8293075-F45D-4FCF-A746-A3BCC9B9EF01}" destId="{404959A9-FBDE-4DE8-9818-29A19CE77B44}" srcOrd="1" destOrd="0" parTransId="{1ED9EEFD-BC22-42EC-B651-41903B632C83}" sibTransId="{F6EC1811-9E22-425B-A88C-1EEF7A07C1A9}"/>
    <dgm:cxn modelId="{B7FC0BF3-3C80-4B04-A155-911914F41BE5}" srcId="{84D2D93B-D84E-42DA-A28A-0CC24B405380}" destId="{26AB66F6-5A36-4ADB-8B93-0C87F514E925}" srcOrd="1" destOrd="0" parTransId="{95D64F14-1D96-4E44-AC53-3432E8502813}" sibTransId="{A8CDA7E0-0D4C-4FBB-B337-D32E86D3130F}"/>
    <dgm:cxn modelId="{BD154610-9209-498C-B88B-179571C68819}" type="presParOf" srcId="{56A34E27-0238-49F6-82BF-AEE2494A55AC}" destId="{7B650D89-7131-43EB-8244-927F025967EE}" srcOrd="0" destOrd="0" presId="urn:microsoft.com/office/officeart/2005/8/layout/vList5"/>
    <dgm:cxn modelId="{2F8B9354-5B92-46B9-8CE8-DD87CA71005C}" type="presParOf" srcId="{7B650D89-7131-43EB-8244-927F025967EE}" destId="{41296342-6611-41F5-A9F4-E08B6235D1B1}" srcOrd="0" destOrd="0" presId="urn:microsoft.com/office/officeart/2005/8/layout/vList5"/>
    <dgm:cxn modelId="{027020D0-C778-419F-9CDB-526C77F8DFFF}" type="presParOf" srcId="{7B650D89-7131-43EB-8244-927F025967EE}" destId="{3B092572-1A55-4883-B666-25C08536E24C}" srcOrd="1" destOrd="0" presId="urn:microsoft.com/office/officeart/2005/8/layout/vList5"/>
    <dgm:cxn modelId="{188C03B9-F896-4B4E-834B-9A130E1F3F03}" type="presParOf" srcId="{56A34E27-0238-49F6-82BF-AEE2494A55AC}" destId="{1C1C3E4F-EE7F-4010-9314-186A66F8DDED}" srcOrd="1" destOrd="0" presId="urn:microsoft.com/office/officeart/2005/8/layout/vList5"/>
    <dgm:cxn modelId="{3EBC8EDD-D5AE-4FB6-AED1-1B33FC75A628}" type="presParOf" srcId="{56A34E27-0238-49F6-82BF-AEE2494A55AC}" destId="{E2104BA2-004C-4B11-B469-A22BACDC68CD}" srcOrd="2" destOrd="0" presId="urn:microsoft.com/office/officeart/2005/8/layout/vList5"/>
    <dgm:cxn modelId="{7CEB4050-BDC8-4CC3-87E6-BE32C8A47C30}" type="presParOf" srcId="{E2104BA2-004C-4B11-B469-A22BACDC68CD}" destId="{6CBAE124-55A4-423D-A7BF-2498CAEB8056}" srcOrd="0" destOrd="0" presId="urn:microsoft.com/office/officeart/2005/8/layout/vList5"/>
    <dgm:cxn modelId="{75B224CA-B2D0-4DE1-9CB2-F424418E79E2}" type="presParOf" srcId="{E2104BA2-004C-4B11-B469-A22BACDC68CD}" destId="{F88F73AB-B853-4017-ACE5-75F2C7D2CE08}" srcOrd="1" destOrd="0" presId="urn:microsoft.com/office/officeart/2005/8/layout/vList5"/>
    <dgm:cxn modelId="{EE6982FF-E826-4D49-B86C-1761938A9F81}" type="presParOf" srcId="{56A34E27-0238-49F6-82BF-AEE2494A55AC}" destId="{543A7A68-DAF5-45C1-B804-4AA509B9CCFC}" srcOrd="3" destOrd="0" presId="urn:microsoft.com/office/officeart/2005/8/layout/vList5"/>
    <dgm:cxn modelId="{67077099-47C0-4D5F-ACF0-2D8869A074DE}" type="presParOf" srcId="{56A34E27-0238-49F6-82BF-AEE2494A55AC}" destId="{667C2E7B-6058-4C40-BCDE-99BF7E29379B}" srcOrd="4" destOrd="0" presId="urn:microsoft.com/office/officeart/2005/8/layout/vList5"/>
    <dgm:cxn modelId="{696BFACF-167F-4397-8CE1-9CECE82F9389}" type="presParOf" srcId="{667C2E7B-6058-4C40-BCDE-99BF7E29379B}" destId="{FD929076-22FF-4817-98F2-69F801F9E592}" srcOrd="0" destOrd="0" presId="urn:microsoft.com/office/officeart/2005/8/layout/vList5"/>
    <dgm:cxn modelId="{E6BBDAF6-D6F0-4EB7-9370-B63E5CAC0503}" type="presParOf" srcId="{667C2E7B-6058-4C40-BCDE-99BF7E29379B}" destId="{22564FF5-C0BE-4532-A1D1-324124364D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51F3D-6FE9-4422-BC58-8BD473F64764}">
      <dsp:nvSpPr>
        <dsp:cNvPr id="0" name=""/>
        <dsp:cNvSpPr/>
      </dsp:nvSpPr>
      <dsp:spPr>
        <a:xfrm>
          <a:off x="0" y="706397"/>
          <a:ext cx="1066343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8ADAB-0731-4B81-8AD0-584E7BC52006}">
      <dsp:nvSpPr>
        <dsp:cNvPr id="0" name=""/>
        <dsp:cNvSpPr/>
      </dsp:nvSpPr>
      <dsp:spPr>
        <a:xfrm>
          <a:off x="533171" y="27437"/>
          <a:ext cx="8659532" cy="135792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7" tIns="0" rIns="28213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RELEVANTAN SADRŽAJ</a:t>
          </a:r>
        </a:p>
      </dsp:txBody>
      <dsp:txXfrm>
        <a:off x="599459" y="93725"/>
        <a:ext cx="8526956" cy="1225344"/>
      </dsp:txXfrm>
    </dsp:sp>
    <dsp:sp modelId="{22199316-8544-4B3F-A6F1-003F07A8BD22}">
      <dsp:nvSpPr>
        <dsp:cNvPr id="0" name=""/>
        <dsp:cNvSpPr/>
      </dsp:nvSpPr>
      <dsp:spPr>
        <a:xfrm>
          <a:off x="0" y="2792957"/>
          <a:ext cx="10663438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84267-8EB3-4DE3-94B5-3F15285B59AB}">
      <dsp:nvSpPr>
        <dsp:cNvPr id="0" name=""/>
        <dsp:cNvSpPr/>
      </dsp:nvSpPr>
      <dsp:spPr>
        <a:xfrm>
          <a:off x="600548" y="2142866"/>
          <a:ext cx="7464406" cy="135792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137" tIns="0" rIns="28213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ODGOVARAJUĆA FORMA</a:t>
          </a:r>
        </a:p>
      </dsp:txBody>
      <dsp:txXfrm>
        <a:off x="666836" y="2209154"/>
        <a:ext cx="7331830" cy="1225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2572-1A55-4883-B666-25C08536E24C}">
      <dsp:nvSpPr>
        <dsp:cNvPr id="0" name=""/>
        <dsp:cNvSpPr/>
      </dsp:nvSpPr>
      <dsp:spPr>
        <a:xfrm rot="5400000">
          <a:off x="6727558" y="-3673947"/>
          <a:ext cx="591220" cy="808915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Naslov treba biti atraktivan te odražavati sadržaj eseja. </a:t>
          </a:r>
          <a:endParaRPr lang="en-AU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Nemojte koristiti</a:t>
          </a:r>
          <a:r>
            <a:rPr lang="en-AU" sz="1500" kern="1200" noProof="0" dirty="0"/>
            <a:t> </a:t>
          </a:r>
          <a:r>
            <a:rPr lang="hr-HR" sz="1500" kern="1200" noProof="0" dirty="0"/>
            <a:t>akronime</a:t>
          </a:r>
          <a:r>
            <a:rPr lang="en-AU" sz="1500" kern="1200" noProof="0" dirty="0"/>
            <a:t>, </a:t>
          </a:r>
          <a:r>
            <a:rPr lang="hr-HR" sz="1500" kern="1200" noProof="0" dirty="0"/>
            <a:t>nazive </a:t>
          </a:r>
          <a:r>
            <a:rPr lang="en-AU" sz="1500" kern="1200" noProof="0" dirty="0"/>
            <a:t>(</a:t>
          </a:r>
          <a:r>
            <a:rPr lang="hr-HR" sz="1500" kern="1200" noProof="0" dirty="0"/>
            <a:t>tvrtki</a:t>
          </a:r>
          <a:r>
            <a:rPr lang="en-AU" sz="1500" kern="1200" noProof="0" dirty="0"/>
            <a:t>) </a:t>
          </a:r>
          <a:r>
            <a:rPr lang="hr-HR" sz="1500" kern="1200" noProof="0" dirty="0"/>
            <a:t>u naslovu eseja</a:t>
          </a:r>
          <a:r>
            <a:rPr lang="en-AU" sz="1500" kern="1200" noProof="0" dirty="0"/>
            <a:t>.</a:t>
          </a:r>
        </a:p>
      </dsp:txBody>
      <dsp:txXfrm rot="-5400000">
        <a:off x="2978589" y="103883"/>
        <a:ext cx="8060298" cy="533498"/>
      </dsp:txXfrm>
    </dsp:sp>
    <dsp:sp modelId="{41296342-6611-41F5-A9F4-E08B6235D1B1}">
      <dsp:nvSpPr>
        <dsp:cNvPr id="0" name=""/>
        <dsp:cNvSpPr/>
      </dsp:nvSpPr>
      <dsp:spPr>
        <a:xfrm>
          <a:off x="95551" y="1119"/>
          <a:ext cx="2883038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r-HR" sz="2200" kern="1200" noProof="0" dirty="0"/>
            <a:t>Naslov</a:t>
          </a:r>
          <a:endParaRPr lang="en-AU" sz="2200" kern="1200" noProof="0" dirty="0"/>
        </a:p>
      </dsp:txBody>
      <dsp:txXfrm>
        <a:off x="131627" y="37195"/>
        <a:ext cx="2810886" cy="666873"/>
      </dsp:txXfrm>
    </dsp:sp>
    <dsp:sp modelId="{F88F73AB-B853-4017-ACE5-75F2C7D2CE08}">
      <dsp:nvSpPr>
        <dsp:cNvPr id="0" name=""/>
        <dsp:cNvSpPr/>
      </dsp:nvSpPr>
      <dsp:spPr>
        <a:xfrm rot="5400000">
          <a:off x="6727558" y="-2897970"/>
          <a:ext cx="591220" cy="808915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Sažetak je u kratko napisan esej </a:t>
          </a:r>
          <a:r>
            <a:rPr lang="en-AU" sz="1500" kern="1200" noProof="0" dirty="0"/>
            <a:t>(</a:t>
          </a:r>
          <a:r>
            <a:rPr lang="hr-HR" sz="1500" kern="1200" noProof="0" dirty="0"/>
            <a:t>150-</a:t>
          </a:r>
          <a:r>
            <a:rPr lang="en-AU" sz="1500" kern="1200" noProof="0" dirty="0"/>
            <a:t>200 </a:t>
          </a:r>
          <a:r>
            <a:rPr lang="hr-HR" sz="1500" kern="1200" noProof="0" dirty="0"/>
            <a:t>riječi</a:t>
          </a:r>
          <a:r>
            <a:rPr lang="en-AU" sz="1500" kern="1200" noProof="0" dirty="0"/>
            <a:t>).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Treba sadržavati objašnjenje teme, problem i zaključak te biti napisan vlastitim riječima. </a:t>
          </a:r>
          <a:endParaRPr lang="en-AU" sz="1500" kern="1200" noProof="0" dirty="0"/>
        </a:p>
      </dsp:txBody>
      <dsp:txXfrm rot="-5400000">
        <a:off x="2978589" y="879860"/>
        <a:ext cx="8060298" cy="533498"/>
      </dsp:txXfrm>
    </dsp:sp>
    <dsp:sp modelId="{6CBAE124-55A4-423D-A7BF-2498CAEB8056}">
      <dsp:nvSpPr>
        <dsp:cNvPr id="0" name=""/>
        <dsp:cNvSpPr/>
      </dsp:nvSpPr>
      <dsp:spPr>
        <a:xfrm>
          <a:off x="95551" y="777096"/>
          <a:ext cx="2883038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noProof="0" dirty="0"/>
            <a:t>Sažetak</a:t>
          </a:r>
          <a:endParaRPr lang="en-AU" sz="2200" kern="1200" noProof="0" dirty="0"/>
        </a:p>
      </dsp:txBody>
      <dsp:txXfrm>
        <a:off x="131627" y="813172"/>
        <a:ext cx="2810886" cy="666873"/>
      </dsp:txXfrm>
    </dsp:sp>
    <dsp:sp modelId="{22564FF5-C0BE-4532-A1D1-324124364DB7}">
      <dsp:nvSpPr>
        <dsp:cNvPr id="0" name=""/>
        <dsp:cNvSpPr/>
      </dsp:nvSpPr>
      <dsp:spPr>
        <a:xfrm rot="5400000">
          <a:off x="6727558" y="-2121993"/>
          <a:ext cx="591220" cy="808915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Predstaviti temu i problem o kojem se piše. </a:t>
          </a:r>
          <a:endParaRPr lang="en-AU" sz="1500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Najaviti cilj rada te navesti strukturu</a:t>
          </a:r>
          <a:r>
            <a:rPr lang="en-AU" sz="1500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/>
              <a:ea typeface="+mn-ea"/>
              <a:cs typeface="+mn-cs"/>
            </a:rPr>
            <a:t>.</a:t>
          </a:r>
        </a:p>
      </dsp:txBody>
      <dsp:txXfrm rot="-5400000">
        <a:off x="2978589" y="1655837"/>
        <a:ext cx="8060298" cy="533498"/>
      </dsp:txXfrm>
    </dsp:sp>
    <dsp:sp modelId="{FD929076-22FF-4817-98F2-69F801F9E592}">
      <dsp:nvSpPr>
        <dsp:cNvPr id="0" name=""/>
        <dsp:cNvSpPr/>
      </dsp:nvSpPr>
      <dsp:spPr>
        <a:xfrm>
          <a:off x="95551" y="1553073"/>
          <a:ext cx="2883038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noProof="0" dirty="0"/>
            <a:t>Uvod</a:t>
          </a:r>
          <a:endParaRPr lang="en-AU" sz="2200" kern="1200" noProof="0" dirty="0"/>
        </a:p>
      </dsp:txBody>
      <dsp:txXfrm>
        <a:off x="131627" y="1589149"/>
        <a:ext cx="2810886" cy="66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92572-1A55-4883-B666-25C08536E24C}">
      <dsp:nvSpPr>
        <dsp:cNvPr id="0" name=""/>
        <dsp:cNvSpPr/>
      </dsp:nvSpPr>
      <dsp:spPr>
        <a:xfrm rot="5400000">
          <a:off x="6544579" y="-3647513"/>
          <a:ext cx="591220" cy="80362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/>
            <a:t>Opišite općenito tematsko područje koje ste odabrali (postojeća znanja, opis problema)</a:t>
          </a:r>
          <a:endParaRPr lang="en-AU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r-HR" sz="1500" kern="1200" noProof="0" dirty="0"/>
            <a:t>U razradi teme povežite se na izvore korištene literature te usporedite različite autore.</a:t>
          </a:r>
          <a:endParaRPr lang="en-AU" sz="1500" kern="1200" noProof="0" dirty="0"/>
        </a:p>
      </dsp:txBody>
      <dsp:txXfrm rot="-5400000">
        <a:off x="2822044" y="103883"/>
        <a:ext cx="8007431" cy="533498"/>
      </dsp:txXfrm>
    </dsp:sp>
    <dsp:sp modelId="{41296342-6611-41F5-A9F4-E08B6235D1B1}">
      <dsp:nvSpPr>
        <dsp:cNvPr id="0" name=""/>
        <dsp:cNvSpPr/>
      </dsp:nvSpPr>
      <dsp:spPr>
        <a:xfrm>
          <a:off x="2612" y="1119"/>
          <a:ext cx="2819430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noProof="0" dirty="0"/>
            <a:t>Razrada</a:t>
          </a:r>
          <a:endParaRPr lang="en-AU" sz="2200" kern="1200" noProof="0" dirty="0"/>
        </a:p>
      </dsp:txBody>
      <dsp:txXfrm>
        <a:off x="38688" y="37195"/>
        <a:ext cx="2747278" cy="666873"/>
      </dsp:txXfrm>
    </dsp:sp>
    <dsp:sp modelId="{F88F73AB-B853-4017-ACE5-75F2C7D2CE08}">
      <dsp:nvSpPr>
        <dsp:cNvPr id="0" name=""/>
        <dsp:cNvSpPr/>
      </dsp:nvSpPr>
      <dsp:spPr>
        <a:xfrm rot="5400000">
          <a:off x="6544579" y="-2871536"/>
          <a:ext cx="591220" cy="80362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Sumirajte bez uvođenja novih informacija</a:t>
          </a:r>
          <a:r>
            <a:rPr lang="en-AU" sz="1500" kern="1200" noProof="0" dirty="0"/>
            <a:t>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Zaključite potvrđujući osnovnu ideju eseja</a:t>
          </a:r>
          <a:r>
            <a:rPr lang="en-AU" sz="1600" kern="1200" noProof="0" dirty="0"/>
            <a:t>.</a:t>
          </a:r>
        </a:p>
      </dsp:txBody>
      <dsp:txXfrm rot="-5400000">
        <a:off x="2822044" y="879860"/>
        <a:ext cx="8007431" cy="533498"/>
      </dsp:txXfrm>
    </dsp:sp>
    <dsp:sp modelId="{6CBAE124-55A4-423D-A7BF-2498CAEB8056}">
      <dsp:nvSpPr>
        <dsp:cNvPr id="0" name=""/>
        <dsp:cNvSpPr/>
      </dsp:nvSpPr>
      <dsp:spPr>
        <a:xfrm>
          <a:off x="2612" y="777096"/>
          <a:ext cx="2819430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noProof="0" dirty="0"/>
            <a:t>Zaključak</a:t>
          </a:r>
          <a:endParaRPr lang="en-AU" sz="2200" kern="1200" noProof="0" dirty="0"/>
        </a:p>
      </dsp:txBody>
      <dsp:txXfrm>
        <a:off x="38688" y="813172"/>
        <a:ext cx="2747278" cy="666873"/>
      </dsp:txXfrm>
    </dsp:sp>
    <dsp:sp modelId="{22564FF5-C0BE-4532-A1D1-324124364DB7}">
      <dsp:nvSpPr>
        <dsp:cNvPr id="0" name=""/>
        <dsp:cNvSpPr/>
      </dsp:nvSpPr>
      <dsp:spPr>
        <a:xfrm rot="5400000">
          <a:off x="6544579" y="-2095560"/>
          <a:ext cx="591220" cy="803629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Ne zaboravite koristiti najmanje dva izvora (poželjno što više)</a:t>
          </a:r>
          <a:r>
            <a:rPr lang="en-AU" sz="1500" kern="1200" noProof="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noProof="0" dirty="0"/>
            <a:t>Navedite samo one izvore na koje ste se u tekstu pozvali</a:t>
          </a:r>
          <a:r>
            <a:rPr lang="en-AU" sz="1500" kern="1200" noProof="0" dirty="0"/>
            <a:t>. </a:t>
          </a:r>
        </a:p>
      </dsp:txBody>
      <dsp:txXfrm rot="-5400000">
        <a:off x="2822044" y="1655836"/>
        <a:ext cx="8007431" cy="533498"/>
      </dsp:txXfrm>
    </dsp:sp>
    <dsp:sp modelId="{FD929076-22FF-4817-98F2-69F801F9E592}">
      <dsp:nvSpPr>
        <dsp:cNvPr id="0" name=""/>
        <dsp:cNvSpPr/>
      </dsp:nvSpPr>
      <dsp:spPr>
        <a:xfrm>
          <a:off x="2612" y="1553073"/>
          <a:ext cx="2819430" cy="7390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noProof="0" dirty="0"/>
            <a:t>Popis literature</a:t>
          </a:r>
          <a:endParaRPr lang="en-AU" sz="2200" kern="1200" noProof="0" dirty="0"/>
        </a:p>
      </dsp:txBody>
      <dsp:txXfrm>
        <a:off x="38688" y="1589149"/>
        <a:ext cx="2747278" cy="666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3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8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34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04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6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0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4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2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 dirty="0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561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0" orient="horz" pos="234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6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0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E7AC-EB84-46FC-9486-C37F2F2D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68AE-6948-49A8-AB3D-A3C01EC93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DE9F4-6AA8-4888-A666-D1D10A28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0C1F-DCD3-4E0E-8ACB-F7FA9075C36D}" type="datetimeFigureOut">
              <a:rPr lang="hr-HR" smtClean="0"/>
              <a:t>28.10.2023.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32AA0-2026-4D8A-8C2D-B971DDD2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80AC-EBF0-48B8-B7C5-F89DB4A3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E47E2-AC63-43DB-A969-1F575F33B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58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4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78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40576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spcBef>
                <a:spcPts val="1200"/>
              </a:spcBef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41242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1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9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10545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10843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2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27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0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94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9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7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1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3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40576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112712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5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 dirty="0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047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12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0" orient="horz" pos="234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1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66" y="1644316"/>
            <a:ext cx="8758991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14864" y="318754"/>
            <a:ext cx="8758991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189" y="276"/>
            <a:ext cx="218811" cy="6858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0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5379" y="6356351"/>
            <a:ext cx="421102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Copyright © 2017 Pearson Education, Ltd.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453FF82-4F5E-456F-81CD-C708670918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785F-E3B8-4570-95B7-DFA954F86D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4-</a:t>
            </a:r>
            <a:fld id="{BA1B1854-2A96-441B-8E94-8B895DE28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41B55-5DF3-4BC3-B77B-F507C84909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12576-23D8-4433-B933-02B995FE7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0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FE33-2064-4ED4-96F0-81245824A0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© 2017 Pearson Education, Ltd.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5-</a:t>
            </a:r>
            <a:fld id="{BA1B1854-2A96-441B-8E94-8B895DE285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6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1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616960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65111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33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0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 userDrawn="1"/>
        </p:nvSpPr>
        <p:spPr>
          <a:xfrm>
            <a:off x="11706489" y="6253513"/>
            <a:ext cx="46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E6CF9F-F171-4EC6-A995-41668D30C2B8}" type="slidenum">
              <a:rPr lang="hr-HR" sz="1000" smtClean="0"/>
              <a:pPr algn="r"/>
              <a:t>‹#›</a:t>
            </a:fld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32277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2" r:id="rId3"/>
    <p:sldLayoutId id="2147483696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3" r:id="rId20"/>
    <p:sldLayoutId id="2147483704" r:id="rId21"/>
    <p:sldLayoutId id="2147483706" r:id="rId22"/>
    <p:sldLayoutId id="2147483761" r:id="rId23"/>
    <p:sldLayoutId id="2147483762" r:id="rId2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0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HR/TXT/PDF/?uri=CELEX:52020DC0625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ingcenter.unc.edu/tips-and-tools/literature-reviews/" TargetMode="External"/><Relationship Id="rId2" Type="http://schemas.openxmlformats.org/officeDocument/2006/relationships/hyperlink" Target="http://libguides.usc.edu/writingguide/literaturerevie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eeeauthorcenter.ieee.org/wp-content/uploads/IEEE-Reference-Guide.pdf" TargetMode="External"/><Relationship Id="rId5" Type="http://schemas.openxmlformats.org/officeDocument/2006/relationships/hyperlink" Target="https://gdpi.hitbullseye.com/MBA/Common-Essay-Writing-Mistakes.php" TargetMode="External"/><Relationship Id="rId4" Type="http://schemas.openxmlformats.org/officeDocument/2006/relationships/hyperlink" Target="https://www.rlf.org.uk/resources/the-structure-of-a-literature-review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recoftc.org/projects/explore" TargetMode="External"/><Relationship Id="rId7" Type="http://schemas.openxmlformats.org/officeDocument/2006/relationships/hyperlink" Target="https://pxhere.com/en/photo/138843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hyperlink" Target="https://learningcommons.ubc.ca/sticky-notes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hyperlink" Target="http://lovealibrarian.blogspot.com/2016/04/the-hourglass-research-model-1-research.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hyperlink" Target="http://lovealibrarian.blogspot.com/2016/04/the-hourglass-research-model-1-research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hyperlink" Target="http://lovealibrarian.blogspot.com/2016/04/the-hourglass-research-model-1-research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se-search.net/" TargetMode="External"/><Relationship Id="rId3" Type="http://schemas.openxmlformats.org/officeDocument/2006/relationships/hyperlink" Target="https://www.researchgate.net/" TargetMode="External"/><Relationship Id="rId7" Type="http://schemas.openxmlformats.org/officeDocument/2006/relationships/hyperlink" Target="https://hrcak.srce.hr/" TargetMode="External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penaire.eu/" TargetMode="External"/><Relationship Id="rId5" Type="http://schemas.openxmlformats.org/officeDocument/2006/relationships/hyperlink" Target="https://doaj.org/" TargetMode="External"/><Relationship Id="rId10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academia.edu/" TargetMode="External"/><Relationship Id="rId9" Type="http://schemas.openxmlformats.org/officeDocument/2006/relationships/hyperlink" Target="http://lovealibrarian.blogspot.com/2016/04/the-hourglass-research-model-1-research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hyperlink" Target="http://lovealibrarian.blogspot.com/2016/04/the-hourglass-research-model-1-research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8622" y="932330"/>
            <a:ext cx="8698335" cy="2166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hr-HR" sz="4800" dirty="0"/>
            </a:br>
            <a:endParaRPr lang="en-US" sz="3200" b="0" i="1" dirty="0">
              <a:solidFill>
                <a:srgbClr val="C30E6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185920" y="3951513"/>
            <a:ext cx="711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hr-HR" sz="32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Tecilazić</a:t>
            </a:r>
          </a:p>
          <a:p>
            <a:pPr algn="r">
              <a:spcAft>
                <a:spcPts val="1200"/>
              </a:spcAft>
            </a:pPr>
            <a:r>
              <a:rPr lang="hr-HR" sz="32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ana.tecilazic@algebra.hr</a:t>
            </a:r>
          </a:p>
          <a:p>
            <a:pPr algn="ctr"/>
            <a:endParaRPr lang="en-US" sz="3600" dirty="0">
              <a:solidFill>
                <a:srgbClr val="C30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70F26-CD72-4246-AF60-67C65BB8FF25}"/>
              </a:ext>
            </a:extLst>
          </p:cNvPr>
          <p:cNvSpPr/>
          <p:nvPr/>
        </p:nvSpPr>
        <p:spPr>
          <a:xfrm>
            <a:off x="4873658" y="1255677"/>
            <a:ext cx="5165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</a:rPr>
              <a:t>Računalni alati u poslovanju – Uvod u akademsko pisanje</a:t>
            </a:r>
            <a:endParaRPr lang="hr-H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7E1310-A324-4FD2-A87B-552576AFD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22807"/>
              </p:ext>
            </p:extLst>
          </p:nvPr>
        </p:nvGraphicFramePr>
        <p:xfrm>
          <a:off x="300964" y="1195075"/>
          <a:ext cx="11163300" cy="229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AAC440C-C097-4B17-BB58-E6346CA16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47662"/>
            <a:ext cx="11163300" cy="676275"/>
          </a:xfrm>
        </p:spPr>
        <p:txBody>
          <a:bodyPr/>
          <a:lstStyle/>
          <a:p>
            <a:r>
              <a:rPr lang="en-GB" dirty="0" err="1">
                <a:solidFill>
                  <a:srgbClr val="C30E60"/>
                </a:solidFill>
              </a:rPr>
              <a:t>Stru</a:t>
            </a:r>
            <a:r>
              <a:rPr lang="hr-HR" dirty="0">
                <a:solidFill>
                  <a:srgbClr val="C30E60"/>
                </a:solidFill>
              </a:rPr>
              <a:t>k</a:t>
            </a:r>
            <a:r>
              <a:rPr lang="en-GB" dirty="0">
                <a:solidFill>
                  <a:srgbClr val="C30E60"/>
                </a:solidFill>
              </a:rPr>
              <a:t>tur</a:t>
            </a:r>
            <a:r>
              <a:rPr lang="hr-HR" dirty="0">
                <a:solidFill>
                  <a:srgbClr val="C30E60"/>
                </a:solidFill>
              </a:rPr>
              <a:t>a</a:t>
            </a:r>
            <a:r>
              <a:rPr lang="en-GB" dirty="0">
                <a:solidFill>
                  <a:srgbClr val="C30E60"/>
                </a:solidFill>
              </a:rPr>
              <a:t> </a:t>
            </a:r>
            <a:r>
              <a:rPr lang="hr-HR" dirty="0">
                <a:solidFill>
                  <a:srgbClr val="C30E60"/>
                </a:solidFill>
              </a:rPr>
              <a:t>eseja</a:t>
            </a:r>
            <a:endParaRPr lang="en-GB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7DF6D0-4B22-4CCD-AC45-7CABB40F2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726186"/>
              </p:ext>
            </p:extLst>
          </p:nvPr>
        </p:nvGraphicFramePr>
        <p:xfrm>
          <a:off x="452140" y="3609239"/>
          <a:ext cx="10860948" cy="229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634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A418-452C-4EAE-B076-D9C99775D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47662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Odgovarajuća forma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DFB17C-9356-4CD7-BB7E-D4405194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26117"/>
            <a:ext cx="11153775" cy="461641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Upute za oblikovanje eseja Visokog učilišta Algebra;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1500 – 1600 riječi ukupno uključujući naslov, podnaslove, sažetak, popis literature;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Sažetak: 150-200 riječi;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Najmanje 2 relevantna izvora (najmanje jedna knjiga ili članak);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Ispravno citiranje i referenciranje (u tekstu i u popisu literature).</a:t>
            </a:r>
          </a:p>
        </p:txBody>
      </p:sp>
    </p:spTree>
    <p:extLst>
      <p:ext uri="{BB962C8B-B14F-4D97-AF65-F5344CB8AC3E}">
        <p14:creationId xmlns:p14="http://schemas.microsoft.com/office/powerpoint/2010/main" val="414955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5E894-1ABB-4ACE-885C-D716FA80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198783"/>
            <a:ext cx="10774016" cy="5988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37E1B-79C8-484C-9205-56C29DCDB6C2}"/>
              </a:ext>
            </a:extLst>
          </p:cNvPr>
          <p:cNvSpPr txBox="1"/>
          <p:nvPr/>
        </p:nvSpPr>
        <p:spPr>
          <a:xfrm rot="16200000">
            <a:off x="-1930540" y="2792589"/>
            <a:ext cx="5014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STILOVI REFERENCIRANJA</a:t>
            </a:r>
            <a:endParaRPr lang="en-US" sz="20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2784357-51D6-4E5A-B7DA-D2C537958C32}"/>
              </a:ext>
            </a:extLst>
          </p:cNvPr>
          <p:cNvSpPr/>
          <p:nvPr/>
        </p:nvSpPr>
        <p:spPr>
          <a:xfrm rot="20198539">
            <a:off x="386499" y="895546"/>
            <a:ext cx="816356" cy="509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23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5170-9CB8-4BCD-9F42-46664FEE6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388619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ZOTERO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C7F6D-3A9A-455A-88DF-C30C5243B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1226118"/>
            <a:ext cx="7913015" cy="440576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Koristan alat u kojem možete prikupljati literaturu</a:t>
            </a:r>
            <a:r>
              <a:rPr lang="en-AU" sz="2800" dirty="0"/>
              <a:t>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Besplatan </a:t>
            </a:r>
            <a:r>
              <a:rPr lang="en-AU" sz="2800" i="1" dirty="0"/>
              <a:t>software</a:t>
            </a:r>
            <a:r>
              <a:rPr lang="en-AU" sz="2800" dirty="0"/>
              <a:t>. </a:t>
            </a:r>
            <a:r>
              <a:rPr lang="hr-HR" sz="2800" dirty="0"/>
              <a:t>Preuzmite ga s mrežnih stranica i instalirajte u </a:t>
            </a:r>
            <a:r>
              <a:rPr lang="hr-HR" sz="2800" i="1" dirty="0"/>
              <a:t>Microsoft </a:t>
            </a:r>
            <a:r>
              <a:rPr lang="en-AU" sz="2800" i="1" dirty="0"/>
              <a:t>Word</a:t>
            </a:r>
            <a:r>
              <a:rPr lang="en-AU" sz="2800" dirty="0"/>
              <a:t>.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Prikupite različite izvore i spremajte ih u svoju digitalnu knjižnicu</a:t>
            </a:r>
            <a:r>
              <a:rPr lang="en-AU" sz="2800" dirty="0"/>
              <a:t>: </a:t>
            </a:r>
            <a:r>
              <a:rPr lang="hr-HR" sz="2800" dirty="0"/>
              <a:t>članke</a:t>
            </a:r>
            <a:r>
              <a:rPr lang="en-AU" sz="2800" dirty="0"/>
              <a:t>, </a:t>
            </a:r>
            <a:r>
              <a:rPr lang="hr-HR" sz="2800" dirty="0"/>
              <a:t>knjige</a:t>
            </a:r>
            <a:r>
              <a:rPr lang="en-AU" sz="2800" dirty="0"/>
              <a:t>, </a:t>
            </a:r>
            <a:r>
              <a:rPr lang="hr-HR" sz="2800" dirty="0"/>
              <a:t>poglavlja u knjigama</a:t>
            </a:r>
            <a:r>
              <a:rPr lang="en-AU" sz="2800" dirty="0"/>
              <a:t>, </a:t>
            </a:r>
            <a:r>
              <a:rPr lang="hr-HR" sz="2800" dirty="0"/>
              <a:t>izvještaje</a:t>
            </a:r>
            <a:r>
              <a:rPr lang="en-AU" sz="2800" dirty="0"/>
              <a:t>.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Koristite alat za automatsko referenciranje</a:t>
            </a:r>
            <a:r>
              <a:rPr lang="en-AU" sz="2800" dirty="0"/>
              <a:t>. </a:t>
            </a:r>
            <a:r>
              <a:rPr lang="hr-HR" sz="2800" dirty="0"/>
              <a:t>Postavite kao stil citiranje</a:t>
            </a:r>
            <a:r>
              <a:rPr lang="en-AU" sz="2800" dirty="0"/>
              <a:t> (IEEE) </a:t>
            </a:r>
            <a:r>
              <a:rPr lang="hr-HR" sz="2800" dirty="0"/>
              <a:t>– pod </a:t>
            </a:r>
            <a:r>
              <a:rPr lang="en-AU" sz="2800" i="1" dirty="0"/>
              <a:t>Preferences</a:t>
            </a:r>
            <a:r>
              <a:rPr lang="en-AU" sz="2800" dirty="0"/>
              <a:t>. </a:t>
            </a:r>
            <a:r>
              <a:rPr lang="hr-HR" sz="2800" dirty="0"/>
              <a:t>Koristite </a:t>
            </a:r>
            <a:r>
              <a:rPr lang="en-AU" sz="2800" dirty="0"/>
              <a:t> Word </a:t>
            </a:r>
            <a:r>
              <a:rPr lang="hr-HR" sz="2800" dirty="0"/>
              <a:t>kako biste uz Zotero referirali na izvor u tekstu te kreirali popis literature</a:t>
            </a:r>
            <a:r>
              <a:rPr lang="en-AU" sz="28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F880E-F280-4B41-9FA9-F5F1C7C9F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85927" y="726757"/>
            <a:ext cx="2068830" cy="17087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FAE943-2D47-4865-9D24-6D2512BB7AB5}"/>
              </a:ext>
            </a:extLst>
          </p:cNvPr>
          <p:cNvSpPr/>
          <p:nvPr/>
        </p:nvSpPr>
        <p:spPr>
          <a:xfrm>
            <a:off x="8785927" y="2822498"/>
            <a:ext cx="2307106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https://www.zotero.org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9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94102-1398-458F-8F92-22D38287BF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9610" y="1331329"/>
            <a:ext cx="11652780" cy="34411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ABD06C-5013-478C-B832-82E251C86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388619"/>
            <a:ext cx="11163300" cy="6762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ZOTERO –</a:t>
            </a:r>
            <a:r>
              <a:rPr lang="hr-HR" dirty="0">
                <a:solidFill>
                  <a:srgbClr val="C00000"/>
                </a:solidFill>
              </a:rPr>
              <a:t> D</a:t>
            </a:r>
            <a:r>
              <a:rPr lang="en-US" dirty="0" err="1">
                <a:solidFill>
                  <a:srgbClr val="C00000"/>
                </a:solidFill>
              </a:rPr>
              <a:t>igital</a:t>
            </a:r>
            <a:r>
              <a:rPr lang="hr-HR" dirty="0">
                <a:solidFill>
                  <a:srgbClr val="C00000"/>
                </a:solidFill>
              </a:rPr>
              <a:t>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hr-HR" dirty="0">
                <a:solidFill>
                  <a:srgbClr val="C00000"/>
                </a:solidFill>
              </a:rPr>
              <a:t>knjižnica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4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9249-9FA3-4017-B84E-776A3B47C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490" y="320332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Dodajte izvore u digitalnu knjižnicu </a:t>
            </a:r>
            <a:r>
              <a:rPr lang="en-US" dirty="0">
                <a:solidFill>
                  <a:srgbClr val="C30E60"/>
                </a:solidFill>
              </a:rPr>
              <a:t>(3 </a:t>
            </a:r>
            <a:r>
              <a:rPr lang="hr-HR" dirty="0">
                <a:solidFill>
                  <a:srgbClr val="C30E60"/>
                </a:solidFill>
              </a:rPr>
              <a:t>opcije</a:t>
            </a:r>
            <a:r>
              <a:rPr lang="en-US" dirty="0">
                <a:solidFill>
                  <a:srgbClr val="C30E60"/>
                </a:solidFill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E7E68-6BA0-4678-AA07-F504076D4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133" y="1226118"/>
            <a:ext cx="5656868" cy="3411870"/>
          </a:xfrm>
        </p:spPr>
        <p:txBody>
          <a:bodyPr>
            <a:normAutofit/>
          </a:bodyPr>
          <a:lstStyle/>
          <a:p>
            <a:pPr lvl="0"/>
            <a:r>
              <a:rPr lang="hr-HR" sz="1800" dirty="0"/>
              <a:t>1. Izravno s mrežnih stranica</a:t>
            </a:r>
            <a:r>
              <a:rPr lang="en-GB" sz="1800" dirty="0"/>
              <a:t> 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17B0E-3B75-4222-A814-30492EA74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268" y="1693368"/>
            <a:ext cx="5542280" cy="2773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A86C3A-2D15-495C-B10F-CDAA613C2110}"/>
              </a:ext>
            </a:extLst>
          </p:cNvPr>
          <p:cNvSpPr/>
          <p:nvPr/>
        </p:nvSpPr>
        <p:spPr>
          <a:xfrm>
            <a:off x="6340900" y="1221677"/>
            <a:ext cx="3029343" cy="206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Koristeći se identifikatorima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ISBN, digital object identifier (DOI) 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PubMed ID (PMID) 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Opcija 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“Add Item by Identifier” </a:t>
            </a: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kopirajte broj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E90F1-208C-484E-B587-E9B860D86E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6117" y="4401887"/>
            <a:ext cx="5336750" cy="1229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2D8CD-B05F-4A98-B44B-D3D8CF48F4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75595" y="1380984"/>
            <a:ext cx="1814195" cy="247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2D1FBD-0B4E-439E-94F2-99F3C23CEF39}"/>
              </a:ext>
            </a:extLst>
          </p:cNvPr>
          <p:cNvSpPr/>
          <p:nvPr/>
        </p:nvSpPr>
        <p:spPr>
          <a:xfrm>
            <a:off x="219567" y="4756555"/>
            <a:ext cx="3871666" cy="73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Ručno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Opcija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“New Item”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upišite sadržaj koji traži obrazac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78BE2B-F361-4D6A-B67D-78EC290154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966868" y="4988419"/>
            <a:ext cx="657225" cy="3524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382838-FB5B-41C9-B0E1-2C2BBDBAC339}"/>
              </a:ext>
            </a:extLst>
          </p:cNvPr>
          <p:cNvSpPr/>
          <p:nvPr/>
        </p:nvSpPr>
        <p:spPr>
          <a:xfrm>
            <a:off x="394125" y="1225489"/>
            <a:ext cx="371572" cy="353124"/>
          </a:xfrm>
          <a:prstGeom prst="ellipse">
            <a:avLst/>
          </a:prstGeom>
          <a:noFill/>
          <a:ln w="44450">
            <a:solidFill>
              <a:srgbClr val="C30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B0F47B-89FF-4D96-8F32-ABD0B48A11D9}"/>
              </a:ext>
            </a:extLst>
          </p:cNvPr>
          <p:cNvSpPr/>
          <p:nvPr/>
        </p:nvSpPr>
        <p:spPr>
          <a:xfrm>
            <a:off x="207482" y="4811857"/>
            <a:ext cx="371572" cy="353124"/>
          </a:xfrm>
          <a:prstGeom prst="ellipse">
            <a:avLst/>
          </a:prstGeom>
          <a:noFill/>
          <a:ln w="44450">
            <a:solidFill>
              <a:srgbClr val="C30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071AD4-7618-4C59-8ABE-25E39416BF45}"/>
              </a:ext>
            </a:extLst>
          </p:cNvPr>
          <p:cNvSpPr/>
          <p:nvPr/>
        </p:nvSpPr>
        <p:spPr>
          <a:xfrm>
            <a:off x="6315567" y="1240564"/>
            <a:ext cx="371572" cy="353124"/>
          </a:xfrm>
          <a:prstGeom prst="ellipse">
            <a:avLst/>
          </a:prstGeom>
          <a:noFill/>
          <a:ln w="44450">
            <a:solidFill>
              <a:srgbClr val="C30E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51223B4-DA43-4661-B36D-3C1F6EA12A82}"/>
              </a:ext>
            </a:extLst>
          </p:cNvPr>
          <p:cNvSpPr/>
          <p:nvPr/>
        </p:nvSpPr>
        <p:spPr>
          <a:xfrm>
            <a:off x="1634536" y="3484345"/>
            <a:ext cx="513208" cy="375386"/>
          </a:xfrm>
          <a:custGeom>
            <a:avLst/>
            <a:gdLst>
              <a:gd name="connsiteX0" fmla="*/ 146138 w 513208"/>
              <a:gd name="connsiteY0" fmla="*/ 336884 h 375386"/>
              <a:gd name="connsiteX1" fmla="*/ 357893 w 513208"/>
              <a:gd name="connsiteY1" fmla="*/ 327259 h 375386"/>
              <a:gd name="connsiteX2" fmla="*/ 415645 w 513208"/>
              <a:gd name="connsiteY2" fmla="*/ 346510 h 375386"/>
              <a:gd name="connsiteX3" fmla="*/ 473397 w 513208"/>
              <a:gd name="connsiteY3" fmla="*/ 375386 h 375386"/>
              <a:gd name="connsiteX4" fmla="*/ 502272 w 513208"/>
              <a:gd name="connsiteY4" fmla="*/ 356135 h 375386"/>
              <a:gd name="connsiteX5" fmla="*/ 511898 w 513208"/>
              <a:gd name="connsiteY5" fmla="*/ 327259 h 375386"/>
              <a:gd name="connsiteX6" fmla="*/ 483022 w 513208"/>
              <a:gd name="connsiteY6" fmla="*/ 173255 h 375386"/>
              <a:gd name="connsiteX7" fmla="*/ 454146 w 513208"/>
              <a:gd name="connsiteY7" fmla="*/ 154004 h 375386"/>
              <a:gd name="connsiteX8" fmla="*/ 425270 w 513208"/>
              <a:gd name="connsiteY8" fmla="*/ 125129 h 375386"/>
              <a:gd name="connsiteX9" fmla="*/ 406020 w 513208"/>
              <a:gd name="connsiteY9" fmla="*/ 96253 h 375386"/>
              <a:gd name="connsiteX10" fmla="*/ 377144 w 513208"/>
              <a:gd name="connsiteY10" fmla="*/ 86628 h 375386"/>
              <a:gd name="connsiteX11" fmla="*/ 329018 w 513208"/>
              <a:gd name="connsiteY11" fmla="*/ 48127 h 375386"/>
              <a:gd name="connsiteX12" fmla="*/ 309767 w 513208"/>
              <a:gd name="connsiteY12" fmla="*/ 19251 h 375386"/>
              <a:gd name="connsiteX13" fmla="*/ 242390 w 513208"/>
              <a:gd name="connsiteY13" fmla="*/ 0 h 375386"/>
              <a:gd name="connsiteX14" fmla="*/ 117262 w 513208"/>
              <a:gd name="connsiteY14" fmla="*/ 28876 h 375386"/>
              <a:gd name="connsiteX15" fmla="*/ 49885 w 513208"/>
              <a:gd name="connsiteY15" fmla="*/ 48127 h 375386"/>
              <a:gd name="connsiteX16" fmla="*/ 21009 w 513208"/>
              <a:gd name="connsiteY16" fmla="*/ 67377 h 375386"/>
              <a:gd name="connsiteX17" fmla="*/ 11384 w 513208"/>
              <a:gd name="connsiteY17" fmla="*/ 202131 h 375386"/>
              <a:gd name="connsiteX18" fmla="*/ 30635 w 513208"/>
              <a:gd name="connsiteY18" fmla="*/ 231007 h 375386"/>
              <a:gd name="connsiteX19" fmla="*/ 59510 w 513208"/>
              <a:gd name="connsiteY19" fmla="*/ 240632 h 375386"/>
              <a:gd name="connsiteX20" fmla="*/ 88386 w 513208"/>
              <a:gd name="connsiteY20" fmla="*/ 298383 h 375386"/>
              <a:gd name="connsiteX21" fmla="*/ 117262 w 513208"/>
              <a:gd name="connsiteY21" fmla="*/ 317634 h 375386"/>
              <a:gd name="connsiteX22" fmla="*/ 126887 w 513208"/>
              <a:gd name="connsiteY22" fmla="*/ 346510 h 375386"/>
              <a:gd name="connsiteX23" fmla="*/ 146138 w 513208"/>
              <a:gd name="connsiteY23" fmla="*/ 336884 h 37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3208" h="375386">
                <a:moveTo>
                  <a:pt x="146138" y="336884"/>
                </a:moveTo>
                <a:cubicBezTo>
                  <a:pt x="184639" y="333676"/>
                  <a:pt x="209784" y="314917"/>
                  <a:pt x="357893" y="327259"/>
                </a:cubicBezTo>
                <a:cubicBezTo>
                  <a:pt x="377144" y="333676"/>
                  <a:pt x="398761" y="335254"/>
                  <a:pt x="415645" y="346510"/>
                </a:cubicBezTo>
                <a:cubicBezTo>
                  <a:pt x="452963" y="371388"/>
                  <a:pt x="433547" y="362102"/>
                  <a:pt x="473397" y="375386"/>
                </a:cubicBezTo>
                <a:cubicBezTo>
                  <a:pt x="483022" y="368969"/>
                  <a:pt x="495046" y="365168"/>
                  <a:pt x="502272" y="356135"/>
                </a:cubicBezTo>
                <a:cubicBezTo>
                  <a:pt x="508610" y="348212"/>
                  <a:pt x="511898" y="337405"/>
                  <a:pt x="511898" y="327259"/>
                </a:cubicBezTo>
                <a:cubicBezTo>
                  <a:pt x="511898" y="277876"/>
                  <a:pt x="522569" y="212803"/>
                  <a:pt x="483022" y="173255"/>
                </a:cubicBezTo>
                <a:cubicBezTo>
                  <a:pt x="474842" y="165075"/>
                  <a:pt x="463033" y="161410"/>
                  <a:pt x="454146" y="154004"/>
                </a:cubicBezTo>
                <a:cubicBezTo>
                  <a:pt x="443689" y="145290"/>
                  <a:pt x="433984" y="135586"/>
                  <a:pt x="425270" y="125129"/>
                </a:cubicBezTo>
                <a:cubicBezTo>
                  <a:pt x="417864" y="116242"/>
                  <a:pt x="415053" y="103480"/>
                  <a:pt x="406020" y="96253"/>
                </a:cubicBezTo>
                <a:cubicBezTo>
                  <a:pt x="398097" y="89915"/>
                  <a:pt x="386769" y="89836"/>
                  <a:pt x="377144" y="86628"/>
                </a:cubicBezTo>
                <a:cubicBezTo>
                  <a:pt x="321972" y="3871"/>
                  <a:pt x="395435" y="101261"/>
                  <a:pt x="329018" y="48127"/>
                </a:cubicBezTo>
                <a:cubicBezTo>
                  <a:pt x="319985" y="40900"/>
                  <a:pt x="318800" y="26478"/>
                  <a:pt x="309767" y="19251"/>
                </a:cubicBezTo>
                <a:cubicBezTo>
                  <a:pt x="303492" y="14231"/>
                  <a:pt x="244902" y="628"/>
                  <a:pt x="242390" y="0"/>
                </a:cubicBezTo>
                <a:cubicBezTo>
                  <a:pt x="79647" y="18084"/>
                  <a:pt x="212297" y="-6761"/>
                  <a:pt x="117262" y="28876"/>
                </a:cubicBezTo>
                <a:cubicBezTo>
                  <a:pt x="92579" y="38132"/>
                  <a:pt x="73163" y="36488"/>
                  <a:pt x="49885" y="48127"/>
                </a:cubicBezTo>
                <a:cubicBezTo>
                  <a:pt x="39538" y="53300"/>
                  <a:pt x="30634" y="60960"/>
                  <a:pt x="21009" y="67377"/>
                </a:cubicBezTo>
                <a:cubicBezTo>
                  <a:pt x="-229" y="131094"/>
                  <a:pt x="-8650" y="128672"/>
                  <a:pt x="11384" y="202131"/>
                </a:cubicBezTo>
                <a:cubicBezTo>
                  <a:pt x="14428" y="213292"/>
                  <a:pt x="21602" y="223780"/>
                  <a:pt x="30635" y="231007"/>
                </a:cubicBezTo>
                <a:cubicBezTo>
                  <a:pt x="38557" y="237345"/>
                  <a:pt x="49885" y="237424"/>
                  <a:pt x="59510" y="240632"/>
                </a:cubicBezTo>
                <a:cubicBezTo>
                  <a:pt x="67339" y="264116"/>
                  <a:pt x="69728" y="279725"/>
                  <a:pt x="88386" y="298383"/>
                </a:cubicBezTo>
                <a:cubicBezTo>
                  <a:pt x="96566" y="306563"/>
                  <a:pt x="107637" y="311217"/>
                  <a:pt x="117262" y="317634"/>
                </a:cubicBezTo>
                <a:cubicBezTo>
                  <a:pt x="120470" y="327259"/>
                  <a:pt x="119713" y="339336"/>
                  <a:pt x="126887" y="346510"/>
                </a:cubicBezTo>
                <a:cubicBezTo>
                  <a:pt x="134061" y="353684"/>
                  <a:pt x="107637" y="340092"/>
                  <a:pt x="146138" y="336884"/>
                </a:cubicBezTo>
                <a:close/>
              </a:path>
            </a:pathLst>
          </a:custGeom>
          <a:noFill/>
          <a:ln w="3810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16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9945B-3537-4BB3-AFCD-BD2DBDAEB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7331">
            <a:off x="1874927" y="1583899"/>
            <a:ext cx="7380400" cy="36902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7DDB43-8718-43F6-97F7-7BBC12977549}"/>
              </a:ext>
            </a:extLst>
          </p:cNvPr>
          <p:cNvCxnSpPr/>
          <p:nvPr/>
        </p:nvCxnSpPr>
        <p:spPr>
          <a:xfrm>
            <a:off x="2906486" y="1295400"/>
            <a:ext cx="4996543" cy="423454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8A0FF2-0C8A-4545-9C87-FB782B2CEDCD}"/>
              </a:ext>
            </a:extLst>
          </p:cNvPr>
          <p:cNvCxnSpPr>
            <a:cxnSpLocks/>
          </p:cNvCxnSpPr>
          <p:nvPr/>
        </p:nvCxnSpPr>
        <p:spPr>
          <a:xfrm flipH="1">
            <a:off x="3320144" y="1186543"/>
            <a:ext cx="4027713" cy="425631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1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A418-452C-4EAE-B076-D9C99775D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47662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Referenciranje i citiranje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DFB17C-9356-4CD7-BB7E-D4405194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2" y="1342611"/>
            <a:ext cx="11153775" cy="44057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Kada referirate na tuđi rad, ideje, argumente, morate referencirati.</a:t>
            </a:r>
            <a:endParaRPr lang="en-AU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To uključuje</a:t>
            </a:r>
            <a:r>
              <a:rPr lang="en-AU" dirty="0"/>
              <a:t>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b="1" dirty="0"/>
              <a:t>Citiranje</a:t>
            </a:r>
            <a:r>
              <a:rPr lang="en-AU" b="1" dirty="0"/>
              <a:t> </a:t>
            </a:r>
            <a:r>
              <a:rPr lang="en-AU" dirty="0"/>
              <a:t>– </a:t>
            </a:r>
            <a:r>
              <a:rPr lang="hr-HR" dirty="0"/>
              <a:t>kada prenosite tekst drugog autora u cijelosti </a:t>
            </a:r>
            <a:r>
              <a:rPr lang="en-AU" dirty="0"/>
              <a:t>– </a:t>
            </a:r>
            <a:r>
              <a:rPr lang="hr-HR" dirty="0"/>
              <a:t>koristite navodne znakove</a:t>
            </a:r>
            <a:r>
              <a:rPr lang="en-AU" dirty="0"/>
              <a:t>;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b="1" dirty="0"/>
              <a:t>Parafraziranje</a:t>
            </a:r>
            <a:r>
              <a:rPr lang="en-AU" b="1" dirty="0"/>
              <a:t> </a:t>
            </a:r>
            <a:r>
              <a:rPr lang="en-AU" dirty="0"/>
              <a:t>– </a:t>
            </a:r>
            <a:r>
              <a:rPr lang="hr-HR" dirty="0"/>
              <a:t>kada svojim riječima objašnjavate ideju drugog autora</a:t>
            </a:r>
            <a:r>
              <a:rPr lang="en-AU" dirty="0"/>
              <a:t> – </a:t>
            </a:r>
            <a:r>
              <a:rPr lang="hr-HR" dirty="0"/>
              <a:t>nije potrebno koristiti navodne znakove, ali je obavezno navesti referencu nakon navoda parafraziranog teksta</a:t>
            </a:r>
            <a:r>
              <a:rPr lang="en-AU" dirty="0"/>
              <a:t>.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dirty="0"/>
              <a:t>Kada se pozivate na službene </a:t>
            </a:r>
            <a:r>
              <a:rPr lang="hr-HR" b="1" dirty="0"/>
              <a:t>podatke</a:t>
            </a:r>
            <a:r>
              <a:rPr lang="hr-HR" dirty="0"/>
              <a:t> </a:t>
            </a:r>
            <a:r>
              <a:rPr lang="en-AU" dirty="0"/>
              <a:t>(</a:t>
            </a:r>
            <a:r>
              <a:rPr lang="hr-HR" dirty="0"/>
              <a:t>npr. DZS</a:t>
            </a:r>
            <a:r>
              <a:rPr lang="en-AU" dirty="0"/>
              <a:t>) – </a:t>
            </a:r>
            <a:r>
              <a:rPr lang="hr-HR" dirty="0"/>
              <a:t>referirajte na izvor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4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0237" y="2389012"/>
            <a:ext cx="6669641" cy="69864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3600" dirty="0">
                <a:solidFill>
                  <a:srgbClr val="C30E60"/>
                </a:solidFill>
              </a:rPr>
              <a:t>Smijem li koristiti Chat GPT?</a:t>
            </a:r>
            <a:endParaRPr lang="en-AU" sz="3600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5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65171" y="2119505"/>
            <a:ext cx="8662736" cy="69864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3600" dirty="0">
                <a:solidFill>
                  <a:srgbClr val="C30E60"/>
                </a:solidFill>
              </a:rPr>
              <a:t>DA, uz izjavu koja se navodi na kraju Popisa literature:</a:t>
            </a:r>
            <a:endParaRPr lang="en-AU" sz="3600" dirty="0">
              <a:solidFill>
                <a:srgbClr val="C30E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76F17-D0B3-45BE-8091-F1D3751AE487}"/>
              </a:ext>
            </a:extLst>
          </p:cNvPr>
          <p:cNvSpPr txBox="1"/>
          <p:nvPr/>
        </p:nvSpPr>
        <p:spPr>
          <a:xfrm>
            <a:off x="1597793" y="3294867"/>
            <a:ext cx="690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izradi ovog eseja koristio/koristila sam Chat GPT.</a:t>
            </a:r>
          </a:p>
        </p:txBody>
      </p:sp>
    </p:spTree>
    <p:extLst>
      <p:ext uri="{BB962C8B-B14F-4D97-AF65-F5344CB8AC3E}">
        <p14:creationId xmlns:p14="http://schemas.microsoft.com/office/powerpoint/2010/main" val="154713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1117" y="277525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O čemu ćemo danas razgovarati</a:t>
            </a:r>
            <a:r>
              <a:rPr lang="en-AU" dirty="0">
                <a:solidFill>
                  <a:srgbClr val="C30E60"/>
                </a:solidFill>
              </a:rPr>
              <a:t>?</a:t>
            </a:r>
          </a:p>
        </p:txBody>
      </p:sp>
      <p:sp>
        <p:nvSpPr>
          <p:cNvPr id="5" name="Elipsa 4"/>
          <p:cNvSpPr/>
          <p:nvPr/>
        </p:nvSpPr>
        <p:spPr>
          <a:xfrm>
            <a:off x="1343977" y="1514768"/>
            <a:ext cx="1254125" cy="11346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+mj-lt"/>
              </a:rPr>
              <a:t>1</a:t>
            </a:r>
            <a:endParaRPr lang="en-AU" sz="4800" dirty="0">
              <a:latin typeface="+mj-lt"/>
            </a:endParaRPr>
          </a:p>
        </p:txBody>
      </p:sp>
      <p:sp>
        <p:nvSpPr>
          <p:cNvPr id="8" name="Elipsa 4"/>
          <p:cNvSpPr/>
          <p:nvPr/>
        </p:nvSpPr>
        <p:spPr>
          <a:xfrm>
            <a:off x="676274" y="2280416"/>
            <a:ext cx="1294765" cy="1224784"/>
          </a:xfrm>
          <a:prstGeom prst="ellipse">
            <a:avLst/>
          </a:prstGeom>
          <a:solidFill>
            <a:srgbClr val="C30E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+mj-lt"/>
              </a:rPr>
              <a:t>2</a:t>
            </a:r>
            <a:endParaRPr lang="en-AU" sz="4800" dirty="0">
              <a:latin typeface="+mj-lt"/>
            </a:endParaRPr>
          </a:p>
        </p:txBody>
      </p:sp>
      <p:sp>
        <p:nvSpPr>
          <p:cNvPr id="10" name="Elipsa 4"/>
          <p:cNvSpPr/>
          <p:nvPr/>
        </p:nvSpPr>
        <p:spPr>
          <a:xfrm>
            <a:off x="1476056" y="2862495"/>
            <a:ext cx="1294765" cy="122478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+mj-lt"/>
              </a:rPr>
              <a:t>3</a:t>
            </a:r>
            <a:endParaRPr lang="en-AU" sz="4800" dirty="0">
              <a:latin typeface="+mj-lt"/>
            </a:endParaRPr>
          </a:p>
        </p:txBody>
      </p:sp>
      <p:sp>
        <p:nvSpPr>
          <p:cNvPr id="14" name="Elipsa 4">
            <a:extLst>
              <a:ext uri="{FF2B5EF4-FFF2-40B4-BE49-F238E27FC236}">
                <a16:creationId xmlns:a16="http://schemas.microsoft.com/office/drawing/2014/main" id="{4D947AED-B682-450D-BAE2-6F7C55B97036}"/>
              </a:ext>
            </a:extLst>
          </p:cNvPr>
          <p:cNvSpPr/>
          <p:nvPr/>
        </p:nvSpPr>
        <p:spPr>
          <a:xfrm>
            <a:off x="487647" y="3313261"/>
            <a:ext cx="1254125" cy="11346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latin typeface="+mj-lt"/>
              </a:rPr>
              <a:t>4</a:t>
            </a:r>
            <a:endParaRPr lang="en-AU" sz="4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975C2-B466-42FF-86D5-4E59AE34F0CF}"/>
              </a:ext>
            </a:extLst>
          </p:cNvPr>
          <p:cNvSpPr txBox="1"/>
          <p:nvPr/>
        </p:nvSpPr>
        <p:spPr>
          <a:xfrm>
            <a:off x="3271101" y="1894788"/>
            <a:ext cx="620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Koraci u pisanju eseja </a:t>
            </a:r>
            <a:r>
              <a:rPr lang="en-AU" sz="2000" dirty="0"/>
              <a:t>(</a:t>
            </a:r>
            <a:r>
              <a:rPr lang="hr-HR" sz="2000" dirty="0"/>
              <a:t>sadržaj</a:t>
            </a:r>
            <a:r>
              <a:rPr lang="en-AU" sz="2000" dirty="0"/>
              <a:t>, form</a:t>
            </a:r>
            <a:r>
              <a:rPr lang="hr-HR" sz="2000" dirty="0"/>
              <a:t>a</a:t>
            </a:r>
            <a:r>
              <a:rPr lang="en-AU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7D0D8-9E7E-458D-8D0E-83756453E864}"/>
              </a:ext>
            </a:extLst>
          </p:cNvPr>
          <p:cNvSpPr txBox="1"/>
          <p:nvPr/>
        </p:nvSpPr>
        <p:spPr>
          <a:xfrm>
            <a:off x="3265805" y="2447298"/>
            <a:ext cx="620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Uobičajena struktura eseja</a:t>
            </a:r>
            <a:endParaRPr lang="en-A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6CA08-B6B6-409B-8CB0-CE3B58164C8A}"/>
              </a:ext>
            </a:extLst>
          </p:cNvPr>
          <p:cNvSpPr txBox="1"/>
          <p:nvPr/>
        </p:nvSpPr>
        <p:spPr>
          <a:xfrm>
            <a:off x="3271101" y="2990606"/>
            <a:ext cx="620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Savjeti pri izradi eseja</a:t>
            </a:r>
            <a:endParaRPr lang="en-A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E2C24-564B-43A4-98B4-4E27A9245AAF}"/>
              </a:ext>
            </a:extLst>
          </p:cNvPr>
          <p:cNvSpPr txBox="1"/>
          <p:nvPr/>
        </p:nvSpPr>
        <p:spPr>
          <a:xfrm>
            <a:off x="3271101" y="3572529"/>
            <a:ext cx="620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Citiranje i referenciranje</a:t>
            </a: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87482-0A7D-407F-99B8-2807DB7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722" y="284848"/>
            <a:ext cx="2158695" cy="2162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57665-E4C3-43A8-82A3-346BD3F6FB1E}"/>
              </a:ext>
            </a:extLst>
          </p:cNvPr>
          <p:cNvSpPr txBox="1"/>
          <p:nvPr/>
        </p:nvSpPr>
        <p:spPr>
          <a:xfrm>
            <a:off x="9394316" y="2568983"/>
            <a:ext cx="225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30E60"/>
                </a:solidFill>
              </a:rPr>
              <a:t>Akademsko pisanje</a:t>
            </a:r>
            <a:endParaRPr lang="en-AU" dirty="0">
              <a:solidFill>
                <a:srgbClr val="C30E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4" grpId="0" animBg="1"/>
      <p:bldP spid="3" grpId="0"/>
      <p:bldP spid="9" grpId="0"/>
      <p:bldP spid="11" grpId="0"/>
      <p:bldP spid="1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A418-452C-4EAE-B076-D9C99775D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47662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Korisni savjeti</a:t>
            </a:r>
            <a:endParaRPr lang="en-A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DFB17C-9356-4CD7-BB7E-D4405194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26117"/>
            <a:ext cx="11153775" cy="461641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Pišite kratke, jasne i razumljive rečenice</a:t>
            </a:r>
            <a:r>
              <a:rPr lang="en-AU" dirty="0"/>
              <a:t>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Dosljedno koristite vremena </a:t>
            </a:r>
            <a:r>
              <a:rPr lang="en-AU" dirty="0"/>
              <a:t>(</a:t>
            </a:r>
            <a:r>
              <a:rPr lang="hr-HR" dirty="0"/>
              <a:t>prošlo, sadašnje, buduće</a:t>
            </a:r>
            <a:r>
              <a:rPr lang="en-AU" dirty="0"/>
              <a:t>).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Izbjegavajte redundantnost: vaša sposobnost da pišete koncizno važnija je od sposobnosti da popunite tekstom praznu stranicu.</a:t>
            </a:r>
            <a:endParaRPr lang="en-AU" dirty="0"/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Ne koristite osobne zamjenice u prvom licu jednine ili množine </a:t>
            </a:r>
            <a:r>
              <a:rPr lang="en-AU" dirty="0"/>
              <a:t>(„</a:t>
            </a:r>
            <a:r>
              <a:rPr lang="hr-HR" dirty="0"/>
              <a:t>ja</a:t>
            </a:r>
            <a:r>
              <a:rPr lang="en-AU" dirty="0"/>
              <a:t>” </a:t>
            </a:r>
            <a:r>
              <a:rPr lang="hr-HR" dirty="0"/>
              <a:t>i</a:t>
            </a:r>
            <a:r>
              <a:rPr lang="en-AU" dirty="0"/>
              <a:t> „</a:t>
            </a:r>
            <a:r>
              <a:rPr lang="hr-HR" dirty="0"/>
              <a:t>mi</a:t>
            </a:r>
            <a:r>
              <a:rPr lang="en-AU" dirty="0"/>
              <a:t>”) </a:t>
            </a:r>
            <a:r>
              <a:rPr lang="hr-HR" dirty="0"/>
              <a:t>jer one narušavaju dojam objektivnosti</a:t>
            </a:r>
            <a:r>
              <a:rPr lang="en-AU" dirty="0"/>
              <a:t>. </a:t>
            </a:r>
            <a:r>
              <a:rPr lang="hr-HR" dirty="0"/>
              <a:t>Koristite formulacije poput</a:t>
            </a:r>
            <a:r>
              <a:rPr lang="en-AU" dirty="0"/>
              <a:t>: „</a:t>
            </a:r>
            <a:r>
              <a:rPr lang="hr-HR" dirty="0"/>
              <a:t>Cilj eseja je </a:t>
            </a:r>
            <a:r>
              <a:rPr lang="en-AU" dirty="0"/>
              <a:t>…”; „</a:t>
            </a:r>
            <a:r>
              <a:rPr lang="hr-HR" dirty="0"/>
              <a:t>Vrijedi napomenuti da</a:t>
            </a:r>
            <a:r>
              <a:rPr lang="en-AU" dirty="0"/>
              <a:t>…”; „</a:t>
            </a:r>
            <a:r>
              <a:rPr lang="hr-HR" dirty="0"/>
              <a:t>Iz podataka je razvidno kako</a:t>
            </a:r>
            <a:r>
              <a:rPr lang="en-AU" dirty="0"/>
              <a:t>…”, „</a:t>
            </a:r>
            <a:r>
              <a:rPr lang="hr-HR" dirty="0"/>
              <a:t>Iz navedenog je moguće zaključiti da</a:t>
            </a:r>
            <a:r>
              <a:rPr lang="en-AU" dirty="0"/>
              <a:t>…”, </a:t>
            </a:r>
            <a:r>
              <a:rPr lang="hr-HR" dirty="0" err="1"/>
              <a:t>itd</a:t>
            </a:r>
            <a:r>
              <a:rPr lang="en-AU" dirty="0"/>
              <a:t>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Tranzicije su važne</a:t>
            </a:r>
            <a:r>
              <a:rPr lang="en-AU" dirty="0"/>
              <a:t>: </a:t>
            </a:r>
            <a:r>
              <a:rPr lang="hr-HR" dirty="0"/>
              <a:t>Svaka rečenica treba slijediti prethodnu i svaki paragraf se smisleno treba nadovezivati na prethodni</a:t>
            </a:r>
            <a:r>
              <a:rPr lang="en-AU" dirty="0"/>
              <a:t>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Koristite tranzicije poput</a:t>
            </a:r>
            <a:r>
              <a:rPr lang="en-AU" dirty="0"/>
              <a:t>: „</a:t>
            </a:r>
            <a:r>
              <a:rPr lang="hr-HR" dirty="0"/>
              <a:t>Unatoč tome</a:t>
            </a:r>
            <a:r>
              <a:rPr lang="en-AU" dirty="0"/>
              <a:t>, ...</a:t>
            </a:r>
            <a:r>
              <a:rPr lang="hr-HR" dirty="0"/>
              <a:t>”</a:t>
            </a:r>
            <a:r>
              <a:rPr lang="en-AU" dirty="0"/>
              <a:t>, „</a:t>
            </a:r>
            <a:r>
              <a:rPr lang="hr-HR" dirty="0"/>
              <a:t>Nadalje</a:t>
            </a:r>
            <a:r>
              <a:rPr lang="en-AU" dirty="0"/>
              <a:t>, ...</a:t>
            </a:r>
            <a:r>
              <a:rPr lang="hr-HR" dirty="0"/>
              <a:t>”</a:t>
            </a:r>
            <a:r>
              <a:rPr lang="en-AU" dirty="0"/>
              <a:t>, „</a:t>
            </a:r>
            <a:r>
              <a:rPr lang="hr-HR" dirty="0"/>
              <a:t>Zaključno,…”Iz navedenoga proizlazi da</a:t>
            </a:r>
            <a:r>
              <a:rPr lang="en-AU" dirty="0"/>
              <a:t>…</a:t>
            </a:r>
            <a:r>
              <a:rPr lang="hr-HR" dirty="0"/>
              <a:t>”</a:t>
            </a:r>
            <a:r>
              <a:rPr lang="en-AU" dirty="0"/>
              <a:t>,”</a:t>
            </a:r>
            <a:r>
              <a:rPr lang="hr-HR" dirty="0"/>
              <a:t>Imajući na umu</a:t>
            </a:r>
            <a:r>
              <a:rPr lang="en-AU" dirty="0"/>
              <a:t>,…”, </a:t>
            </a:r>
            <a:r>
              <a:rPr lang="hr-HR" dirty="0" err="1"/>
              <a:t>itd</a:t>
            </a:r>
            <a:r>
              <a:rPr lang="en-AU" dirty="0"/>
              <a:t>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80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A418-452C-4EAE-B076-D9C99775D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347662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Korisni savjeti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DFB17C-9356-4CD7-BB7E-D4405194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75" y="1688925"/>
            <a:ext cx="6388554" cy="3863463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Nemojte koristiti grafove i slike samo radi dekoracije, već referirajte na njih u tekstu</a:t>
            </a:r>
            <a:r>
              <a:rPr lang="en-AU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Objasnite akronime kada ih uvodite prvi put.</a:t>
            </a:r>
            <a:r>
              <a:rPr lang="en-AU" dirty="0"/>
              <a:t> </a:t>
            </a:r>
            <a:r>
              <a:rPr lang="hr-HR" dirty="0" err="1"/>
              <a:t>Npr</a:t>
            </a:r>
            <a:r>
              <a:rPr lang="hr-HR" dirty="0"/>
              <a:t>:</a:t>
            </a:r>
            <a:r>
              <a:rPr lang="en-AU" dirty="0"/>
              <a:t> </a:t>
            </a:r>
            <a:r>
              <a:rPr lang="hr-HR" dirty="0"/>
              <a:t>Studiram na Visokom učilištu Algebra (VUA).</a:t>
            </a:r>
            <a:endParaRPr lang="en-AU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Pišite esej isključivo na hrvatskom jeziku</a:t>
            </a:r>
            <a:r>
              <a:rPr lang="en-AU" dirty="0"/>
              <a:t>. </a:t>
            </a:r>
            <a:r>
              <a:rPr lang="hr-HR" dirty="0"/>
              <a:t>Korištenje stranih riječi je dozvoljeno, ali one se obavezno navode u </a:t>
            </a:r>
            <a:r>
              <a:rPr lang="hr-HR" i="1" dirty="0"/>
              <a:t>kurzivu</a:t>
            </a:r>
            <a:r>
              <a:rPr lang="en-AU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33ECB-C8CB-445A-A58D-23A46C537353}"/>
              </a:ext>
            </a:extLst>
          </p:cNvPr>
          <p:cNvSpPr/>
          <p:nvPr/>
        </p:nvSpPr>
        <p:spPr>
          <a:xfrm>
            <a:off x="7423271" y="1570090"/>
            <a:ext cx="4553148" cy="228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400" dirty="0"/>
              <a:t>Ne zaboravite navesti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Brojeve stranica</a:t>
            </a:r>
            <a:endParaRPr lang="en-US" sz="24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Brojeve tablica</a:t>
            </a:r>
            <a:endParaRPr lang="en-US" sz="24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Brojeve slika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54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Slijedio/la sam Upute za oblikovanje eseja Visokog učilišta Algebra</a:t>
            </a:r>
            <a:r>
              <a:rPr lang="en-AU" sz="2000" dirty="0">
                <a:solidFill>
                  <a:srgbClr val="C30E60"/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510805" y="1454746"/>
            <a:ext cx="11304476" cy="379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Tema eseja povezana je s područjem studija.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Esej je napisan prema predlošku.</a:t>
            </a:r>
            <a:r>
              <a:rPr lang="nb-NO" dirty="0"/>
              <a:t> Nisam mijenjao/la margine, razmake, uvlake, veličinu i stil fonta</a:t>
            </a:r>
            <a:r>
              <a:rPr lang="hr-HR" dirty="0"/>
              <a:t> itd.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Esej sadrži obavezne elemente: naslovnu stranicu, sažetak, uvod, središnji dio, zaključak, popis literature.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Ukupan broj riječi odgovara propisanom rasponu: 1500 – 1600 riječi.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Ukupan broj riječi u sažetku odgovara propisanom rasponu: 150 – 200 riječi.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Korištena literatura je relevantna i dostatna.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Referenciranje je u skladu s propisanim stilom citiranja IEEE. 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Oblikovanje elemenata u eseju (tablice, slike) u skladu je s uputama.</a:t>
            </a:r>
          </a:p>
        </p:txBody>
      </p:sp>
    </p:spTree>
    <p:extLst>
      <p:ext uri="{BB962C8B-B14F-4D97-AF65-F5344CB8AC3E}">
        <p14:creationId xmlns:p14="http://schemas.microsoft.com/office/powerpoint/2010/main" val="128627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Tablice i slike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11304476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Tablice i slike imaju naslove. Naslov tablice iznad nje, a naslov slike ispod nje.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Uz tablice i slike navedeni su točni izvori (npr. Izvor:….).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C8847-9CA2-4572-BB53-09974AC6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70" y="2363460"/>
            <a:ext cx="3353268" cy="3038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5D907D-285F-4092-8FF2-1D391D478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39" y="2292012"/>
            <a:ext cx="3229426" cy="318179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A775A4-0BD8-4A2F-B5DF-C9D83DE5471C}"/>
              </a:ext>
            </a:extLst>
          </p:cNvPr>
          <p:cNvCxnSpPr>
            <a:cxnSpLocks/>
          </p:cNvCxnSpPr>
          <p:nvPr/>
        </p:nvCxnSpPr>
        <p:spPr>
          <a:xfrm flipV="1">
            <a:off x="6096000" y="1984811"/>
            <a:ext cx="3520611" cy="3234462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E0683-0F4C-49EF-B057-BD48FE482012}"/>
              </a:ext>
            </a:extLst>
          </p:cNvPr>
          <p:cNvCxnSpPr>
            <a:cxnSpLocks/>
          </p:cNvCxnSpPr>
          <p:nvPr/>
        </p:nvCxnSpPr>
        <p:spPr>
          <a:xfrm flipH="1" flipV="1">
            <a:off x="6493267" y="1988734"/>
            <a:ext cx="3123344" cy="327163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B937F1-EC3A-4156-83CE-610B26B751E4}"/>
              </a:ext>
            </a:extLst>
          </p:cNvPr>
          <p:cNvCxnSpPr>
            <a:cxnSpLocks/>
          </p:cNvCxnSpPr>
          <p:nvPr/>
        </p:nvCxnSpPr>
        <p:spPr>
          <a:xfrm flipH="1" flipV="1">
            <a:off x="333890" y="3511980"/>
            <a:ext cx="183396" cy="33402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311A97-2DAC-4EC8-B0DA-D983A42050EE}"/>
              </a:ext>
            </a:extLst>
          </p:cNvPr>
          <p:cNvCxnSpPr>
            <a:cxnSpLocks/>
          </p:cNvCxnSpPr>
          <p:nvPr/>
        </p:nvCxnSpPr>
        <p:spPr>
          <a:xfrm flipH="1">
            <a:off x="507811" y="2841523"/>
            <a:ext cx="395156" cy="1004483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9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43038-A69B-451C-8009-221A37A9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39" y="2137501"/>
            <a:ext cx="5141863" cy="30699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Tablice i slike (nastavak)</a:t>
            </a:r>
            <a:endParaRPr lang="en-AU" sz="2000" dirty="0">
              <a:solidFill>
                <a:srgbClr val="C30E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A775A4-0BD8-4A2F-B5DF-C9D83DE5471C}"/>
              </a:ext>
            </a:extLst>
          </p:cNvPr>
          <p:cNvCxnSpPr>
            <a:cxnSpLocks/>
          </p:cNvCxnSpPr>
          <p:nvPr/>
        </p:nvCxnSpPr>
        <p:spPr>
          <a:xfrm flipV="1">
            <a:off x="6685346" y="2025908"/>
            <a:ext cx="3520611" cy="3234462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E0683-0F4C-49EF-B057-BD48FE482012}"/>
              </a:ext>
            </a:extLst>
          </p:cNvPr>
          <p:cNvCxnSpPr>
            <a:cxnSpLocks/>
          </p:cNvCxnSpPr>
          <p:nvPr/>
        </p:nvCxnSpPr>
        <p:spPr>
          <a:xfrm flipH="1" flipV="1">
            <a:off x="6976152" y="2137501"/>
            <a:ext cx="3123344" cy="327163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5133647-5740-4006-BFCB-465E3C0C4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10" y="2491410"/>
            <a:ext cx="4863968" cy="27160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844189-EF1F-4E02-8C05-64B6B9DFD893}"/>
              </a:ext>
            </a:extLst>
          </p:cNvPr>
          <p:cNvCxnSpPr>
            <a:cxnSpLocks/>
          </p:cNvCxnSpPr>
          <p:nvPr/>
        </p:nvCxnSpPr>
        <p:spPr>
          <a:xfrm flipH="1" flipV="1">
            <a:off x="333890" y="3511980"/>
            <a:ext cx="183396" cy="33402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47F7D7-9096-49B6-B002-0F98FFCABF06}"/>
              </a:ext>
            </a:extLst>
          </p:cNvPr>
          <p:cNvCxnSpPr>
            <a:cxnSpLocks/>
          </p:cNvCxnSpPr>
          <p:nvPr/>
        </p:nvCxnSpPr>
        <p:spPr>
          <a:xfrm flipH="1">
            <a:off x="507811" y="2841523"/>
            <a:ext cx="395156" cy="1004483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3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Citiranje i navođenje autora u tekstu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113044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Početak i kraj citata označavaju se navodnicima. </a:t>
            </a:r>
          </a:p>
          <a:p>
            <a:pPr marL="285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Parafrazirani tekst ne označava se navodnicima. </a:t>
            </a:r>
          </a:p>
          <a:p>
            <a:pPr marL="285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Na kraju citata ili parafraze potrebno je precizno navesti izvor - broj koji se stavlja u uglate zagrade. </a:t>
            </a:r>
          </a:p>
          <a:p>
            <a:pPr marL="28575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Svi korišteni izvori obavezno se navode u popisu literature.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C0000"/>
                </a:solidFill>
              </a:rPr>
              <a:t>Primjer: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80202-610D-4DF5-9AEF-25C68DE1C7C0}"/>
              </a:ext>
            </a:extLst>
          </p:cNvPr>
          <p:cNvSpPr/>
          <p:nvPr/>
        </p:nvSpPr>
        <p:spPr>
          <a:xfrm>
            <a:off x="3048000" y="3364131"/>
            <a:ext cx="6096000" cy="2534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treba numerirati uzastopno s uglatim zagradama. Kad odabirete stil referenciranja, odaberite IEEE kao u ovom primjeru. Ako koristite Zotero, alat će formatirati reference i literaturu prema odabranom stilu referenciranja bilo da se radi o knjigama [1] [2], člancima [3] ili mrežnim stranicama [4].</a:t>
            </a:r>
          </a:p>
        </p:txBody>
      </p:sp>
    </p:spTree>
    <p:extLst>
      <p:ext uri="{BB962C8B-B14F-4D97-AF65-F5344CB8AC3E}">
        <p14:creationId xmlns:p14="http://schemas.microsoft.com/office/powerpoint/2010/main" val="112960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Popis literature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11304476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/>
              <a:t>Knjige:</a:t>
            </a:r>
            <a:r>
              <a:rPr lang="hr-HR" dirty="0"/>
              <a:t> Inicijali imena autora. Prezime autora, „Naziv knjige”, broj izdanja. Mjesto izdanja: izdavač, godina izdanja.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C0000"/>
                </a:solidFill>
              </a:rPr>
              <a:t>Primjer: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96687-F007-4985-AF80-C9BE8F86B104}"/>
              </a:ext>
            </a:extLst>
          </p:cNvPr>
          <p:cNvSpPr/>
          <p:nvPr/>
        </p:nvSpPr>
        <p:spPr>
          <a:xfrm>
            <a:off x="587600" y="2241200"/>
            <a:ext cx="1051876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[1] L.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Foulkes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„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Microsoft Office 2019: A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comprehensive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Word, PowerPoint, Excel, Access,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Outlook”. Birmingham: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Packt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Publishing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2020.</a:t>
            </a:r>
            <a:endParaRPr lang="hr-H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8D406-9595-45BD-99B0-B37EFB951A5A}"/>
              </a:ext>
            </a:extLst>
          </p:cNvPr>
          <p:cNvSpPr/>
          <p:nvPr/>
        </p:nvSpPr>
        <p:spPr>
          <a:xfrm>
            <a:off x="587600" y="3320427"/>
            <a:ext cx="1072912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Foulkes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Microsoft Office 2019: a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Word, PowerPoint, Excel, Access,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Outlook.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42784B-7774-4199-A839-0AE1E37C0E1C}"/>
              </a:ext>
            </a:extLst>
          </p:cNvPr>
          <p:cNvCxnSpPr>
            <a:cxnSpLocks/>
          </p:cNvCxnSpPr>
          <p:nvPr/>
        </p:nvCxnSpPr>
        <p:spPr>
          <a:xfrm flipH="1" flipV="1">
            <a:off x="5315869" y="3113234"/>
            <a:ext cx="1068513" cy="1234655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C43ADD-AFA0-4FC1-8ADF-D1DE037B6F30}"/>
              </a:ext>
            </a:extLst>
          </p:cNvPr>
          <p:cNvCxnSpPr>
            <a:cxnSpLocks/>
          </p:cNvCxnSpPr>
          <p:nvPr/>
        </p:nvCxnSpPr>
        <p:spPr>
          <a:xfrm flipV="1">
            <a:off x="5292456" y="3158028"/>
            <a:ext cx="948088" cy="1189861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36A94-ACCE-4954-96F9-91F2B813155C}"/>
              </a:ext>
            </a:extLst>
          </p:cNvPr>
          <p:cNvCxnSpPr>
            <a:cxnSpLocks/>
          </p:cNvCxnSpPr>
          <p:nvPr/>
        </p:nvCxnSpPr>
        <p:spPr>
          <a:xfrm flipH="1" flipV="1">
            <a:off x="263177" y="2726810"/>
            <a:ext cx="104398" cy="221677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7BA23A-18D4-41AA-8414-DFE00E0F22D9}"/>
              </a:ext>
            </a:extLst>
          </p:cNvPr>
          <p:cNvCxnSpPr>
            <a:cxnSpLocks/>
          </p:cNvCxnSpPr>
          <p:nvPr/>
        </p:nvCxnSpPr>
        <p:spPr>
          <a:xfrm flipH="1">
            <a:off x="358100" y="2505134"/>
            <a:ext cx="124158" cy="443353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Popis literature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11304476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/>
              <a:t>Članci</a:t>
            </a:r>
            <a:r>
              <a:rPr lang="hr-HR" dirty="0"/>
              <a:t> u znanstvenim i stručnim revijama/časopisima: Inicijali imena autora. Prezime autora, „Naziv članka”, Naziv revije/časopisa, broj revije/časopisa, stranice, mjesec. godina.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C0000"/>
                </a:solidFill>
              </a:rPr>
              <a:t>Primjer: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90BC7-D574-4EBE-9EB5-244E241815E5}"/>
              </a:ext>
            </a:extLst>
          </p:cNvPr>
          <p:cNvSpPr/>
          <p:nvPr/>
        </p:nvSpPr>
        <p:spPr>
          <a:xfrm>
            <a:off x="991724" y="2246476"/>
            <a:ext cx="1020854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[2]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P. Yulanda, “A Literature Review: Microsoft Word in Improving Writing Skill during Hybrid Learning”, JPMI, vol. 3, no. 2, pp. 350-356, Jun. 2023.</a:t>
            </a:r>
            <a:endParaRPr lang="hr-H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FD7D69-23DF-4660-BB4C-F8CA41849141}"/>
              </a:ext>
            </a:extLst>
          </p:cNvPr>
          <p:cNvCxnSpPr>
            <a:cxnSpLocks/>
          </p:cNvCxnSpPr>
          <p:nvPr/>
        </p:nvCxnSpPr>
        <p:spPr>
          <a:xfrm flipH="1" flipV="1">
            <a:off x="5827335" y="3521805"/>
            <a:ext cx="650448" cy="1076744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A44499-E776-4BAB-954D-A46FE40A7F20}"/>
              </a:ext>
            </a:extLst>
          </p:cNvPr>
          <p:cNvCxnSpPr>
            <a:cxnSpLocks/>
          </p:cNvCxnSpPr>
          <p:nvPr/>
        </p:nvCxnSpPr>
        <p:spPr>
          <a:xfrm flipV="1">
            <a:off x="5714212" y="3520190"/>
            <a:ext cx="763571" cy="1078359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4FE3D6-A5AC-4BC2-8549-BB0379D055AB}"/>
              </a:ext>
            </a:extLst>
          </p:cNvPr>
          <p:cNvCxnSpPr>
            <a:cxnSpLocks/>
          </p:cNvCxnSpPr>
          <p:nvPr/>
        </p:nvCxnSpPr>
        <p:spPr>
          <a:xfrm flipH="1" flipV="1">
            <a:off x="415882" y="2682493"/>
            <a:ext cx="104398" cy="33402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C65B5A-B553-4B70-828C-27DD1ADEB113}"/>
              </a:ext>
            </a:extLst>
          </p:cNvPr>
          <p:cNvCxnSpPr>
            <a:cxnSpLocks/>
          </p:cNvCxnSpPr>
          <p:nvPr/>
        </p:nvCxnSpPr>
        <p:spPr>
          <a:xfrm flipH="1">
            <a:off x="510805" y="2348468"/>
            <a:ext cx="269754" cy="668051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EF5852C-6DF1-46AA-8A9D-7EEF1DDE7322}"/>
              </a:ext>
            </a:extLst>
          </p:cNvPr>
          <p:cNvSpPr/>
          <p:nvPr/>
        </p:nvSpPr>
        <p:spPr>
          <a:xfrm>
            <a:off x="468081" y="3639483"/>
            <a:ext cx="10836165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»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Literature Review: Microsoft Word in Improving Writing Skill during Hybrid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en-US" dirty="0" err="1"/>
              <a:t>,«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P. Yulanda</a:t>
            </a:r>
            <a:r>
              <a:rPr lang="en-US" dirty="0"/>
              <a:t>, 202</a:t>
            </a:r>
            <a:r>
              <a:rPr lang="hr-HR" dirty="0"/>
              <a:t>3</a:t>
            </a:r>
            <a:r>
              <a:rPr lang="en-US" dirty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188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Popis literature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1130447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/>
              <a:t>Mrežni izvori</a:t>
            </a:r>
            <a:r>
              <a:rPr lang="hr-HR" dirty="0"/>
              <a:t>: Mrežni izvori se navode na isti način kao i ostali izvori – razlika je u tome što se kraj takvog izvora na kraju navodi i naslov mrežne stranice i datum pristupa.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rgbClr val="CC0000"/>
                </a:solidFill>
              </a:rPr>
              <a:t>Primjer: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FC8A4-36C2-40A5-95E4-CBE30944FEAE}"/>
              </a:ext>
            </a:extLst>
          </p:cNvPr>
          <p:cNvSpPr/>
          <p:nvPr/>
        </p:nvSpPr>
        <p:spPr>
          <a:xfrm>
            <a:off x="921837" y="2394502"/>
            <a:ext cx="10685122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[3] Europska komisija: Komunikacija Komisije Europskom parlamentu, Vijeću, Europskom gospodarskom i socijalnom odboru i odboru regija o uspostavi europskog prostora obrazovanja do 2025.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Bruxelles, 30.9.2020.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COM(2020) 625 final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Pristupljeno: 10.11.2023. na mrežnim stranicama:</a:t>
            </a:r>
            <a:endParaRPr lang="hr-H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https://eur-lex.europa.eu/legal-content/HR/TXT/PDF/?uri=CELEX:52020DC0625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hr-H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23516-03DA-4B0D-80D4-821730222B08}"/>
              </a:ext>
            </a:extLst>
          </p:cNvPr>
          <p:cNvSpPr/>
          <p:nvPr/>
        </p:nvSpPr>
        <p:spPr>
          <a:xfrm>
            <a:off x="921837" y="4425263"/>
            <a:ext cx="1094000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Izvori: </a:t>
            </a:r>
          </a:p>
          <a:p>
            <a:r>
              <a:rPr lang="hr-HR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https://eur-lex.europa.eu/legal-content/HR/TXT/PDF/?uri=CELEX:52020DC0625</a:t>
            </a:r>
            <a:r>
              <a:rPr lang="hr-HR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743FEF-6877-43FA-BE11-B8E5046681BD}"/>
              </a:ext>
            </a:extLst>
          </p:cNvPr>
          <p:cNvCxnSpPr>
            <a:cxnSpLocks/>
          </p:cNvCxnSpPr>
          <p:nvPr/>
        </p:nvCxnSpPr>
        <p:spPr>
          <a:xfrm flipH="1" flipV="1">
            <a:off x="4751109" y="4541399"/>
            <a:ext cx="895547" cy="100463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D22429-4929-4495-92D4-32591567A6DF}"/>
              </a:ext>
            </a:extLst>
          </p:cNvPr>
          <p:cNvCxnSpPr>
            <a:cxnSpLocks/>
          </p:cNvCxnSpPr>
          <p:nvPr/>
        </p:nvCxnSpPr>
        <p:spPr>
          <a:xfrm flipV="1">
            <a:off x="4656841" y="4555093"/>
            <a:ext cx="838986" cy="100463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53329-5A97-442B-9560-BA9EE2C1B69D}"/>
              </a:ext>
            </a:extLst>
          </p:cNvPr>
          <p:cNvCxnSpPr>
            <a:cxnSpLocks/>
          </p:cNvCxnSpPr>
          <p:nvPr/>
        </p:nvCxnSpPr>
        <p:spPr>
          <a:xfrm flipH="1" flipV="1">
            <a:off x="415882" y="2682493"/>
            <a:ext cx="104398" cy="334026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7FB364-C2BB-4BF3-AECC-20311897CFAE}"/>
              </a:ext>
            </a:extLst>
          </p:cNvPr>
          <p:cNvCxnSpPr>
            <a:cxnSpLocks/>
          </p:cNvCxnSpPr>
          <p:nvPr/>
        </p:nvCxnSpPr>
        <p:spPr>
          <a:xfrm flipH="1">
            <a:off x="510805" y="2348468"/>
            <a:ext cx="269754" cy="668051"/>
          </a:xfrm>
          <a:prstGeom prst="line">
            <a:avLst/>
          </a:prstGeom>
          <a:ln w="4762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4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5" y="472611"/>
            <a:ext cx="9191459" cy="4726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C30E60"/>
                </a:solidFill>
              </a:rPr>
              <a:t>Što se smatra relevantnom literaturom koja se navodi u Popisu literature?</a:t>
            </a:r>
            <a:endParaRPr lang="en-AU" sz="2000" dirty="0">
              <a:solidFill>
                <a:srgbClr val="C30E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56E16-4C8D-4832-84A4-1A8EFD8957A4}"/>
              </a:ext>
            </a:extLst>
          </p:cNvPr>
          <p:cNvSpPr/>
          <p:nvPr/>
        </p:nvSpPr>
        <p:spPr>
          <a:xfrm>
            <a:off x="443762" y="1108236"/>
            <a:ext cx="456187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Knjiga ili poglavlje u knjizi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Wikipedija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Blog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Instagram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Recenzirani članak u časopisu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Recenzirani članak na internetu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Nerecenzirani članak na internetu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Završni, diplomski, doktorski rad	</a:t>
            </a:r>
          </a:p>
          <a:p>
            <a:pPr marL="360000" indent="-3600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Rad objavljen na konferenciji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A01D33-9102-41A3-8473-11BD517A49F0}"/>
              </a:ext>
            </a:extLst>
          </p:cNvPr>
          <p:cNvSpPr/>
          <p:nvPr/>
        </p:nvSpPr>
        <p:spPr>
          <a:xfrm>
            <a:off x="5005633" y="1178590"/>
            <a:ext cx="999241" cy="428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DA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DA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DA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NE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DA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>
                <a:solidFill>
                  <a:srgbClr val="C00000"/>
                </a:solidFill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413402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10806" y="152400"/>
            <a:ext cx="7185394" cy="1131117"/>
          </a:xfrm>
        </p:spPr>
        <p:txBody>
          <a:bodyPr/>
          <a:lstStyle/>
          <a:p>
            <a:r>
              <a:rPr lang="en-US" sz="3600" dirty="0">
                <a:solidFill>
                  <a:srgbClr val="C30E60"/>
                </a:solidFill>
              </a:rPr>
              <a:t>ES</a:t>
            </a:r>
            <a:r>
              <a:rPr lang="hr-HR" sz="3600" dirty="0">
                <a:solidFill>
                  <a:srgbClr val="C30E60"/>
                </a:solidFill>
              </a:rPr>
              <a:t>EJ</a:t>
            </a:r>
            <a:r>
              <a:rPr lang="en-US" sz="3600" dirty="0">
                <a:solidFill>
                  <a:srgbClr val="C30E60"/>
                </a:solidFill>
              </a:rPr>
              <a:t> – </a:t>
            </a:r>
            <a:r>
              <a:rPr lang="hr-HR" sz="3600" dirty="0">
                <a:solidFill>
                  <a:srgbClr val="C30E60"/>
                </a:solidFill>
              </a:rPr>
              <a:t>Što je važno</a:t>
            </a:r>
            <a:r>
              <a:rPr lang="en-US" sz="3600" dirty="0">
                <a:solidFill>
                  <a:srgbClr val="C30E60"/>
                </a:solidFill>
              </a:rPr>
              <a:t>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9399F6F-7295-4594-B433-A655DDECE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119803"/>
              </p:ext>
            </p:extLst>
          </p:nvPr>
        </p:nvGraphicFramePr>
        <p:xfrm>
          <a:off x="853648" y="1695159"/>
          <a:ext cx="10663438" cy="397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672AD-F553-4588-A079-5362E4C2CF66}"/>
              </a:ext>
            </a:extLst>
          </p:cNvPr>
          <p:cNvGrpSpPr/>
          <p:nvPr/>
        </p:nvGrpSpPr>
        <p:grpSpPr>
          <a:xfrm>
            <a:off x="7770530" y="152400"/>
            <a:ext cx="3729086" cy="1914724"/>
            <a:chOff x="3994987" y="1749434"/>
            <a:chExt cx="3013061" cy="191472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B36334B-B4DB-49AC-A228-1496159EF13B}"/>
                </a:ext>
              </a:extLst>
            </p:cNvPr>
            <p:cNvSpPr/>
            <p:nvPr/>
          </p:nvSpPr>
          <p:spPr>
            <a:xfrm>
              <a:off x="3994987" y="1749434"/>
              <a:ext cx="3013061" cy="1914725"/>
            </a:xfrm>
            <a:prstGeom prst="roundRect">
              <a:avLst>
                <a:gd name="adj" fmla="val 105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EBB16FE2-EE1E-4F5D-850E-D5C5820FAA6F}"/>
                </a:ext>
              </a:extLst>
            </p:cNvPr>
            <p:cNvSpPr txBox="1"/>
            <p:nvPr/>
          </p:nvSpPr>
          <p:spPr>
            <a:xfrm>
              <a:off x="4112755" y="1787128"/>
              <a:ext cx="2895293" cy="1796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r-HR" sz="1600" dirty="0"/>
                <a:t>Odaberite temu iz područja studija</a:t>
              </a:r>
              <a:r>
                <a:rPr lang="en-US" sz="1600" dirty="0"/>
                <a:t>.</a:t>
              </a:r>
            </a:p>
            <a:p>
              <a:pPr marL="285750" lvl="0" indent="-28575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r-HR" sz="1600" dirty="0"/>
                <a:t>Možete koristiti ovaj esej u kasnijoj izradi završnog rada</a:t>
              </a:r>
              <a:r>
                <a:rPr lang="en-US" sz="1600" dirty="0"/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2F715-F048-4A27-A053-38FD9056786F}"/>
              </a:ext>
            </a:extLst>
          </p:cNvPr>
          <p:cNvGrpSpPr/>
          <p:nvPr/>
        </p:nvGrpSpPr>
        <p:grpSpPr>
          <a:xfrm>
            <a:off x="7696200" y="4806797"/>
            <a:ext cx="3950368" cy="1914725"/>
            <a:chOff x="240575" y="1914725"/>
            <a:chExt cx="3013061" cy="19147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289F3E6-3A74-4DCE-BFE8-B6A3EBB53B25}"/>
                </a:ext>
              </a:extLst>
            </p:cNvPr>
            <p:cNvSpPr/>
            <p:nvPr/>
          </p:nvSpPr>
          <p:spPr>
            <a:xfrm>
              <a:off x="240575" y="1914725"/>
              <a:ext cx="3013061" cy="1914725"/>
            </a:xfrm>
            <a:prstGeom prst="roundRect">
              <a:avLst>
                <a:gd name="adj" fmla="val 105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9E71453-195F-4AAD-B93A-5EBA61B6E03F}"/>
                </a:ext>
              </a:extLst>
            </p:cNvPr>
            <p:cNvSpPr txBox="1"/>
            <p:nvPr/>
          </p:nvSpPr>
          <p:spPr>
            <a:xfrm>
              <a:off x="299459" y="1973609"/>
              <a:ext cx="2895293" cy="1796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285750" lvl="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hr-HR" sz="1600" dirty="0"/>
                <a:t>Slijedite Upute i koristite predložak.</a:t>
              </a:r>
              <a:endParaRPr lang="en-AU" sz="1600" dirty="0"/>
            </a:p>
            <a:p>
              <a:pPr marL="285750" lvl="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hr-HR" sz="1600" dirty="0"/>
                <a:t>Pripazite na obaveznu strukturu.</a:t>
              </a:r>
              <a:endParaRPr lang="en-AU" sz="1600" dirty="0"/>
            </a:p>
            <a:p>
              <a:pPr marL="285750" lvl="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hr-HR" sz="1600" dirty="0"/>
                <a:t>Gramatika, pravopis</a:t>
              </a:r>
              <a:endParaRPr lang="en-AU" sz="1600" dirty="0"/>
            </a:p>
            <a:p>
              <a:pPr marL="285750" lvl="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hr-HR" sz="1600" dirty="0"/>
                <a:t>Numeracije, citiranje, referenciranje</a:t>
              </a:r>
              <a:endParaRPr lang="en-A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30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735-6C80-40E8-BC51-031406499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92" y="582744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Važni datumi</a:t>
            </a:r>
            <a:endParaRPr lang="en-AU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B12D6-BF8F-4F04-A5E9-69346376B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391" y="1468134"/>
            <a:ext cx="9463172" cy="1960866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b="1" dirty="0"/>
              <a:t>16.</a:t>
            </a:r>
            <a:r>
              <a:rPr lang="en-AU" sz="2000" b="1" dirty="0"/>
              <a:t> </a:t>
            </a:r>
            <a:r>
              <a:rPr lang="hr-HR" sz="2000" b="1" dirty="0"/>
              <a:t>prosinca</a:t>
            </a:r>
            <a:r>
              <a:rPr lang="en-AU" sz="2000" dirty="0"/>
              <a:t> </a:t>
            </a:r>
            <a:r>
              <a:rPr lang="en-AU" sz="2000" b="1" dirty="0"/>
              <a:t>202</a:t>
            </a:r>
            <a:r>
              <a:rPr lang="hr-HR" sz="2000" b="1" dirty="0"/>
              <a:t>3</a:t>
            </a:r>
            <a:r>
              <a:rPr lang="en-AU" sz="2000" dirty="0"/>
              <a:t> (23:59) – </a:t>
            </a:r>
            <a:r>
              <a:rPr lang="hr-HR" sz="2000" dirty="0"/>
              <a:t>rok studentima za predaju eseja</a:t>
            </a:r>
            <a:r>
              <a:rPr lang="en-AU" sz="20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15</a:t>
            </a:r>
            <a:r>
              <a:rPr lang="hr-HR" sz="2000" b="1" dirty="0"/>
              <a:t>.</a:t>
            </a:r>
            <a:r>
              <a:rPr lang="en-AU" sz="2000" b="1" dirty="0"/>
              <a:t> </a:t>
            </a:r>
            <a:r>
              <a:rPr lang="hr-HR" sz="2000" b="1" dirty="0"/>
              <a:t>siječnja</a:t>
            </a:r>
            <a:r>
              <a:rPr lang="en-AU" sz="2000" dirty="0"/>
              <a:t> </a:t>
            </a:r>
            <a:r>
              <a:rPr lang="en-AU" sz="2000" b="1" dirty="0"/>
              <a:t>202</a:t>
            </a:r>
            <a:r>
              <a:rPr lang="hr-HR" sz="2000" b="1" dirty="0"/>
              <a:t>4</a:t>
            </a:r>
            <a:r>
              <a:rPr lang="en-AU" sz="2000" dirty="0"/>
              <a:t> (23:59) – </a:t>
            </a:r>
            <a:r>
              <a:rPr lang="hr-HR" sz="2000" dirty="0"/>
              <a:t>rok nastavnicima za pružanje povratne informacije</a:t>
            </a:r>
            <a:r>
              <a:rPr lang="en-AU" sz="20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/>
              <a:t>20</a:t>
            </a:r>
            <a:r>
              <a:rPr lang="hr-HR" sz="2000" b="1" dirty="0"/>
              <a:t>.</a:t>
            </a:r>
            <a:r>
              <a:rPr lang="en-AU" sz="2000" b="1" dirty="0"/>
              <a:t> </a:t>
            </a:r>
            <a:r>
              <a:rPr lang="hr-HR" sz="2000" b="1" dirty="0"/>
              <a:t>siječnja</a:t>
            </a:r>
            <a:r>
              <a:rPr lang="en-AU" sz="2000" b="1" dirty="0"/>
              <a:t> 202</a:t>
            </a:r>
            <a:r>
              <a:rPr lang="hr-HR" sz="2000" b="1" dirty="0"/>
              <a:t>4</a:t>
            </a:r>
            <a:r>
              <a:rPr lang="en-AU" sz="2000" dirty="0"/>
              <a:t> (23:59) – </a:t>
            </a:r>
            <a:r>
              <a:rPr lang="hr-HR" sz="2000" dirty="0"/>
              <a:t>rok studentima za doradu eseja</a:t>
            </a:r>
            <a:r>
              <a:rPr lang="en-AU" sz="20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Esej se predaje putem sustava </a:t>
            </a:r>
            <a:r>
              <a:rPr lang="en-AU" sz="2000" dirty="0" err="1"/>
              <a:t>Infoedu</a:t>
            </a:r>
            <a:r>
              <a:rPr lang="hr-HR" sz="2000" dirty="0"/>
              <a:t>k</a:t>
            </a:r>
            <a:r>
              <a:rPr lang="en-AU" sz="2000" dirty="0"/>
              <a:t>a (</a:t>
            </a:r>
            <a:r>
              <a:rPr lang="hr-HR" sz="2000" dirty="0"/>
              <a:t>ne putem </a:t>
            </a:r>
            <a:r>
              <a:rPr lang="en-AU" sz="2000" dirty="0"/>
              <a:t>e-mail</a:t>
            </a:r>
            <a:r>
              <a:rPr lang="hr-HR" sz="2000" dirty="0"/>
              <a:t>a</a:t>
            </a:r>
            <a:r>
              <a:rPr lang="en-AU" sz="2000" dirty="0"/>
              <a:t>)</a:t>
            </a:r>
            <a:r>
              <a:rPr lang="hr-HR" sz="2000" dirty="0"/>
              <a:t>.</a:t>
            </a:r>
            <a:endParaRPr lang="en-AU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Esej će biti pregledan samo ukoliko je predan na vrijeme</a:t>
            </a:r>
            <a:r>
              <a:rPr lang="en-AU" sz="20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Samo nakon prihvaćanja eseja moguće je dobiti potpis i pristupiti ispitu</a:t>
            </a:r>
            <a:r>
              <a:rPr lang="en-AU" sz="2000" dirty="0"/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AU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AU" sz="20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95276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735-6C80-40E8-BC51-031406499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92" y="582744"/>
            <a:ext cx="11163300" cy="676275"/>
          </a:xfrm>
        </p:spPr>
        <p:txBody>
          <a:bodyPr/>
          <a:lstStyle/>
          <a:p>
            <a:r>
              <a:rPr lang="hr-HR" dirty="0">
                <a:solidFill>
                  <a:srgbClr val="C30E60"/>
                </a:solidFill>
              </a:rPr>
              <a:t>Izvori</a:t>
            </a:r>
            <a:endParaRPr lang="en-AU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B12D6-BF8F-4F04-A5E9-69346376B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392" y="1468134"/>
            <a:ext cx="5445304" cy="44057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Z" sz="2000" dirty="0"/>
              <a:t>Wallwork Adrian (2016). English for Writing Research Papers. Springer;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Z" sz="2000" dirty="0"/>
              <a:t>Wallwork Adrian (2022). Writing and Academic Paper in English. Springer;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Z" sz="2000" dirty="0"/>
              <a:t>Organising your Literature Review: </a:t>
            </a:r>
            <a:r>
              <a:rPr lang="en-BZ" sz="2000" dirty="0">
                <a:hlinkClick r:id="rId2"/>
              </a:rPr>
              <a:t>http://libguides.usc.edu/writingguide/literaturereview</a:t>
            </a:r>
            <a:endParaRPr lang="en-BZ" sz="20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Z" sz="2000" dirty="0"/>
              <a:t>UNC Chapel Hill’s Writing Centres' Handout on Literature Reviews: </a:t>
            </a:r>
            <a:r>
              <a:rPr lang="en-BZ" sz="2000" dirty="0">
                <a:hlinkClick r:id="rId3"/>
              </a:rPr>
              <a:t>https://writingcenter.unc.edu/tips-and-tools/literature-reviews/</a:t>
            </a:r>
            <a:endParaRPr lang="en-BZ" sz="20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BZ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BZ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D4CD6F-FD59-4498-9940-304C7353324F}"/>
              </a:ext>
            </a:extLst>
          </p:cNvPr>
          <p:cNvSpPr/>
          <p:nvPr/>
        </p:nvSpPr>
        <p:spPr>
          <a:xfrm>
            <a:off x="6096000" y="1433010"/>
            <a:ext cx="5445304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900" dirty="0"/>
              <a:t>Tips for Structuring the Literature Review: </a:t>
            </a:r>
            <a:r>
              <a:rPr lang="en-AU" sz="1900" dirty="0">
                <a:hlinkClick r:id="rId4"/>
              </a:rPr>
              <a:t>https://www.rlf.org.uk/resources/the-structure-of-a-literature-review/</a:t>
            </a:r>
            <a:r>
              <a:rPr lang="en-AU" sz="1900" dirty="0"/>
              <a:t>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900" dirty="0" err="1"/>
              <a:t>Hitbumllseye</a:t>
            </a:r>
            <a:r>
              <a:rPr lang="en-AU" sz="1900" dirty="0"/>
              <a:t> (2021). Common mistakes in Essay Writing: </a:t>
            </a:r>
            <a:r>
              <a:rPr lang="en-AU" sz="1900" dirty="0">
                <a:hlinkClick r:id="rId5"/>
              </a:rPr>
              <a:t>https://gdpi.hitbullseye.com/MBA/Common-Essay-Writing-Mistakes.php</a:t>
            </a:r>
            <a:r>
              <a:rPr lang="en-AU" sz="1900" dirty="0"/>
              <a:t> </a:t>
            </a:r>
            <a:endParaRPr lang="hr-HR" sz="19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900" dirty="0"/>
              <a:t>IEEE REFERENCE GUIDE (2018) </a:t>
            </a:r>
            <a:r>
              <a:rPr lang="hr-HR" sz="1900" dirty="0">
                <a:hlinkClick r:id="rId6"/>
              </a:rPr>
              <a:t>https://ieeeauthorcenter.ieee.org/wp-content/uploads/IEEE-Reference-Guide.pdf</a:t>
            </a:r>
            <a:r>
              <a:rPr lang="hr-HR" sz="19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9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335320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ekstniOkvir 8"/>
          <p:cNvSpPr txBox="1"/>
          <p:nvPr/>
        </p:nvSpPr>
        <p:spPr>
          <a:xfrm>
            <a:off x="5473566" y="4633951"/>
            <a:ext cx="5499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hr-HR" sz="32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Tecilazić</a:t>
            </a:r>
          </a:p>
          <a:p>
            <a:pPr algn="r">
              <a:spcAft>
                <a:spcPts val="1200"/>
              </a:spcAft>
            </a:pPr>
            <a:r>
              <a:rPr lang="hr-HR" sz="32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ana.tecilazic@algebra.hr</a:t>
            </a:r>
          </a:p>
          <a:p>
            <a:pPr algn="ctr"/>
            <a:endParaRPr lang="en-US" sz="3600" dirty="0">
              <a:solidFill>
                <a:srgbClr val="C30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ACA4F656-A13A-40FC-A9B9-25D3F57262B8}"/>
              </a:ext>
            </a:extLst>
          </p:cNvPr>
          <p:cNvSpPr txBox="1">
            <a:spLocks/>
          </p:cNvSpPr>
          <p:nvPr/>
        </p:nvSpPr>
        <p:spPr>
          <a:xfrm>
            <a:off x="443059" y="291724"/>
            <a:ext cx="10030120" cy="70133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dirty="0">
                <a:solidFill>
                  <a:srgbClr val="C30E60"/>
                </a:solidFill>
              </a:rPr>
              <a:t>Koraci u pisanju eseja</a:t>
            </a:r>
            <a:endParaRPr lang="en-US" dirty="0">
              <a:solidFill>
                <a:srgbClr val="C30E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37A79-B453-4F03-9961-CF6E1523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826" y="1768682"/>
            <a:ext cx="2638804" cy="190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0B5C9-AE06-46E7-94B9-8B882413429A}"/>
              </a:ext>
            </a:extLst>
          </p:cNvPr>
          <p:cNvSpPr txBox="1"/>
          <p:nvPr/>
        </p:nvSpPr>
        <p:spPr>
          <a:xfrm>
            <a:off x="1617409" y="1183907"/>
            <a:ext cx="47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30E6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97885-1CE3-4117-8C7D-052056B5557F}"/>
              </a:ext>
            </a:extLst>
          </p:cNvPr>
          <p:cNvSpPr txBox="1"/>
          <p:nvPr/>
        </p:nvSpPr>
        <p:spPr>
          <a:xfrm>
            <a:off x="533826" y="4008771"/>
            <a:ext cx="263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Istražite</a:t>
            </a:r>
            <a:r>
              <a:rPr lang="en-US" dirty="0"/>
              <a:t> </a:t>
            </a:r>
            <a:r>
              <a:rPr lang="hr-HR" dirty="0"/>
              <a:t>temu čitajući članke, pretražujući</a:t>
            </a:r>
            <a:r>
              <a:rPr lang="en-US" dirty="0"/>
              <a:t> Internet, </a:t>
            </a:r>
            <a:r>
              <a:rPr lang="hr-HR" dirty="0"/>
              <a:t>knjižnicu</a:t>
            </a:r>
            <a:r>
              <a:rPr lang="en-US" dirty="0"/>
              <a:t>, </a:t>
            </a:r>
            <a:r>
              <a:rPr lang="hr-HR" dirty="0"/>
              <a:t>obveznu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hr-HR" dirty="0"/>
              <a:t>u</a:t>
            </a:r>
            <a:r>
              <a:rPr lang="en-US" dirty="0"/>
              <a:t>,….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4BDB7-51C5-4D1F-A2F3-F9B7FD71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84971" y="1768682"/>
            <a:ext cx="2711558" cy="1905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04DE8-AA59-491A-8799-84882122F915}"/>
              </a:ext>
            </a:extLst>
          </p:cNvPr>
          <p:cNvSpPr txBox="1"/>
          <p:nvPr/>
        </p:nvSpPr>
        <p:spPr>
          <a:xfrm>
            <a:off x="4417085" y="1158660"/>
            <a:ext cx="47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30E6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287EB4-EBEA-4319-A3AA-2997DC5595E9}"/>
              </a:ext>
            </a:extLst>
          </p:cNvPr>
          <p:cNvSpPr txBox="1"/>
          <p:nvPr/>
        </p:nvSpPr>
        <p:spPr>
          <a:xfrm>
            <a:off x="3301960" y="4012287"/>
            <a:ext cx="2774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Zapišite ideje dok čitate, označavajte u bojama, </a:t>
            </a:r>
            <a:r>
              <a:rPr lang="hr-HR" b="1" dirty="0">
                <a:solidFill>
                  <a:srgbClr val="C00000"/>
                </a:solidFill>
              </a:rPr>
              <a:t>organizirajte</a:t>
            </a:r>
            <a:r>
              <a:rPr lang="hr-HR" dirty="0"/>
              <a:t> bilješke, kreirajte strukturu, bilježite izvore, razgovarajte s kolegama i nastavnicima</a:t>
            </a:r>
            <a:r>
              <a:rPr lang="en-GB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9D84A1-87B4-41AD-9A8F-DDC2BDB46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02858" y="1797153"/>
            <a:ext cx="2711558" cy="19058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CAEEAA-A8A9-4073-A289-8F59F63C914E}"/>
              </a:ext>
            </a:extLst>
          </p:cNvPr>
          <p:cNvSpPr txBox="1"/>
          <p:nvPr/>
        </p:nvSpPr>
        <p:spPr>
          <a:xfrm>
            <a:off x="6349186" y="3995404"/>
            <a:ext cx="2774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Napišite</a:t>
            </a:r>
            <a:r>
              <a:rPr lang="en-US" dirty="0"/>
              <a:t> </a:t>
            </a:r>
            <a:r>
              <a:rPr lang="hr-HR" dirty="0"/>
              <a:t>svoj esej</a:t>
            </a:r>
            <a:r>
              <a:rPr lang="en-US" dirty="0"/>
              <a:t>. </a:t>
            </a:r>
            <a:r>
              <a:rPr lang="hr-HR" dirty="0"/>
              <a:t>Svojim riječima izrazite svoje ideje. Citirajte kako biste poduprli argumente koje iznosite, ali nikada ne kopirajte bez referenciranja.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CDA83-B545-4725-9FB9-0D93C007283A}"/>
              </a:ext>
            </a:extLst>
          </p:cNvPr>
          <p:cNvSpPr txBox="1"/>
          <p:nvPr/>
        </p:nvSpPr>
        <p:spPr>
          <a:xfrm>
            <a:off x="7422818" y="1158506"/>
            <a:ext cx="47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30E6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57933-B678-4E10-AF28-147248441D47}"/>
              </a:ext>
            </a:extLst>
          </p:cNvPr>
          <p:cNvSpPr txBox="1"/>
          <p:nvPr/>
        </p:nvSpPr>
        <p:spPr>
          <a:xfrm>
            <a:off x="9253158" y="4022177"/>
            <a:ext cx="2535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Slijedite </a:t>
            </a:r>
            <a:r>
              <a:rPr lang="hr-HR" b="1" dirty="0">
                <a:solidFill>
                  <a:srgbClr val="C00000"/>
                </a:solidFill>
              </a:rPr>
              <a:t>Upute za oblikovanje eseja</a:t>
            </a:r>
            <a:r>
              <a:rPr lang="en-US" dirty="0"/>
              <a:t> </a:t>
            </a:r>
            <a:r>
              <a:rPr lang="hr-HR" dirty="0"/>
              <a:t>Visokog učilišta </a:t>
            </a:r>
            <a:r>
              <a:rPr lang="en-US" dirty="0"/>
              <a:t>Algebra, formal</a:t>
            </a:r>
            <a:r>
              <a:rPr lang="hr-HR" dirty="0"/>
              <a:t>na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/>
              <a:t> standard</a:t>
            </a:r>
            <a:r>
              <a:rPr lang="hr-HR" dirty="0"/>
              <a:t>na pravila</a:t>
            </a:r>
            <a:r>
              <a:rPr lang="en-US" dirty="0"/>
              <a:t> (</a:t>
            </a:r>
            <a:r>
              <a:rPr lang="hr-HR" dirty="0"/>
              <a:t>citiranje i referenciranje</a:t>
            </a:r>
            <a:r>
              <a:rPr lang="en-US" dirty="0"/>
              <a:t>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CC1C39-62C7-4897-9030-4AE8A9744611}"/>
              </a:ext>
            </a:extLst>
          </p:cNvPr>
          <p:cNvSpPr txBox="1"/>
          <p:nvPr/>
        </p:nvSpPr>
        <p:spPr>
          <a:xfrm>
            <a:off x="10158284" y="1158507"/>
            <a:ext cx="47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C30E60"/>
                </a:solidFill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2B38B-D1EB-45E5-A8B4-7853B4B87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6830" y="1797153"/>
            <a:ext cx="2183054" cy="19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/>
      <p:bldP spid="12" grpId="0"/>
      <p:bldP spid="15" grpId="0"/>
      <p:bldP spid="16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FB1-5B78-4AE4-921B-1DE862D33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30E60"/>
                </a:solidFill>
              </a:rPr>
              <a:t>MOGUĆE TEME - na primjer (za studij Digitalnog marketinga):</a:t>
            </a:r>
            <a:endParaRPr lang="en-AU" sz="2800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96A75-696C-4FCB-91E4-9EFC6575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1581150"/>
            <a:ext cx="11026540" cy="44057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Čimbenici ponašanja potrošača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 err="1"/>
              <a:t>Influencer</a:t>
            </a:r>
            <a:r>
              <a:rPr lang="hr-HR" dirty="0"/>
              <a:t> marketing: profesionalne vrijednosti i etika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Utjecaj društvenih mreža na razvoj mladih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Prednosti i nedostatci korištenja društvenih mreža u marketingu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Utjecaj tehnologije na razvoj oglašavanja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5C805-410C-4F17-8524-876064F5428E}"/>
              </a:ext>
            </a:extLst>
          </p:cNvPr>
          <p:cNvSpPr txBox="1"/>
          <p:nvPr/>
        </p:nvSpPr>
        <p:spPr>
          <a:xfrm>
            <a:off x="6023728" y="7327216"/>
            <a:ext cx="5391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>
                <a:hlinkClick r:id="rId2" tooltip="http://lovealibrarian.blogspot.com/2016/04/the-hourglass-research-model-1-research.html"/>
              </a:rPr>
              <a:t>This</a:t>
            </a:r>
            <a:r>
              <a:rPr lang="hr-HR" sz="900" dirty="0">
                <a:hlinkClick r:id="rId2" tooltip="http://lovealibrarian.blogspot.com/2016/04/the-hourglass-research-model-1-research.html"/>
              </a:rPr>
              <a:t> Photo</a:t>
            </a:r>
            <a:r>
              <a:rPr lang="hr-HR" sz="900" dirty="0"/>
              <a:t> by Unknown </a:t>
            </a:r>
            <a:r>
              <a:rPr lang="hr-HR" sz="900" dirty="0" err="1"/>
              <a:t>Author</a:t>
            </a:r>
            <a:r>
              <a:rPr lang="hr-HR" sz="900" dirty="0"/>
              <a:t> </a:t>
            </a:r>
            <a:r>
              <a:rPr lang="hr-HR" sz="900" dirty="0" err="1"/>
              <a:t>is</a:t>
            </a:r>
            <a:r>
              <a:rPr lang="hr-HR" sz="900" dirty="0"/>
              <a:t> </a:t>
            </a:r>
            <a:r>
              <a:rPr lang="hr-HR" sz="900" dirty="0" err="1"/>
              <a:t>licensed</a:t>
            </a:r>
            <a:r>
              <a:rPr lang="hr-HR" sz="900" dirty="0"/>
              <a:t> </a:t>
            </a:r>
            <a:r>
              <a:rPr lang="hr-HR" sz="900" dirty="0" err="1"/>
              <a:t>under</a:t>
            </a:r>
            <a:r>
              <a:rPr lang="hr-HR" sz="900" dirty="0"/>
              <a:t> </a:t>
            </a:r>
            <a:r>
              <a:rPr lang="hr-HR" sz="900" dirty="0">
                <a:hlinkClick r:id="rId3" tooltip="https://creativecommons.org/licenses/by-nd/3.0/"/>
              </a:rPr>
              <a:t>CC BY-ND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404232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FB1-5B78-4AE4-921B-1DE862D3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401032" cy="676275"/>
          </a:xfrm>
        </p:spPr>
        <p:txBody>
          <a:bodyPr/>
          <a:lstStyle/>
          <a:p>
            <a:r>
              <a:rPr lang="hr-HR" sz="2800" dirty="0">
                <a:solidFill>
                  <a:srgbClr val="C30E60"/>
                </a:solidFill>
              </a:rPr>
              <a:t>MOGUĆE TEME - na primjer (za studij Primijenjenog računarstva):</a:t>
            </a:r>
            <a:endParaRPr lang="en-AU" sz="2800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96A75-696C-4FCB-91E4-9EFC6575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1581150"/>
            <a:ext cx="11026540" cy="44057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Pozitivne i negativne strane umjetne inteligencije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Primjena robota u medicini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Primjena umjetne inteligencije u obrazovanju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Sigurnost na internetu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Prednosti i nedostatci elektroničke osobne iskaznice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5C805-410C-4F17-8524-876064F5428E}"/>
              </a:ext>
            </a:extLst>
          </p:cNvPr>
          <p:cNvSpPr txBox="1"/>
          <p:nvPr/>
        </p:nvSpPr>
        <p:spPr>
          <a:xfrm>
            <a:off x="6023728" y="7327216"/>
            <a:ext cx="5391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>
                <a:hlinkClick r:id="rId2" tooltip="http://lovealibrarian.blogspot.com/2016/04/the-hourglass-research-model-1-research.html"/>
              </a:rPr>
              <a:t>This</a:t>
            </a:r>
            <a:r>
              <a:rPr lang="hr-HR" sz="900" dirty="0">
                <a:hlinkClick r:id="rId2" tooltip="http://lovealibrarian.blogspot.com/2016/04/the-hourglass-research-model-1-research.html"/>
              </a:rPr>
              <a:t> Photo</a:t>
            </a:r>
            <a:r>
              <a:rPr lang="hr-HR" sz="900" dirty="0"/>
              <a:t> by Unknown </a:t>
            </a:r>
            <a:r>
              <a:rPr lang="hr-HR" sz="900" dirty="0" err="1"/>
              <a:t>Author</a:t>
            </a:r>
            <a:r>
              <a:rPr lang="hr-HR" sz="900" dirty="0"/>
              <a:t> </a:t>
            </a:r>
            <a:r>
              <a:rPr lang="hr-HR" sz="900" dirty="0" err="1"/>
              <a:t>is</a:t>
            </a:r>
            <a:r>
              <a:rPr lang="hr-HR" sz="900" dirty="0"/>
              <a:t> </a:t>
            </a:r>
            <a:r>
              <a:rPr lang="hr-HR" sz="900" dirty="0" err="1"/>
              <a:t>licensed</a:t>
            </a:r>
            <a:r>
              <a:rPr lang="hr-HR" sz="900" dirty="0"/>
              <a:t> </a:t>
            </a:r>
            <a:r>
              <a:rPr lang="hr-HR" sz="900" dirty="0" err="1"/>
              <a:t>under</a:t>
            </a:r>
            <a:r>
              <a:rPr lang="hr-HR" sz="900" dirty="0"/>
              <a:t> </a:t>
            </a:r>
            <a:r>
              <a:rPr lang="hr-HR" sz="900" dirty="0">
                <a:hlinkClick r:id="rId3" tooltip="https://creativecommons.org/licenses/by-nd/3.0/"/>
              </a:rPr>
              <a:t>CC BY-ND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93738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FB1-5B78-4AE4-921B-1DE862D33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401032" cy="676275"/>
          </a:xfrm>
        </p:spPr>
        <p:txBody>
          <a:bodyPr/>
          <a:lstStyle/>
          <a:p>
            <a:r>
              <a:rPr lang="hr-HR" sz="2800" dirty="0">
                <a:solidFill>
                  <a:srgbClr val="C30E60"/>
                </a:solidFill>
              </a:rPr>
              <a:t>MOGUĆE TEME - na primjer (za studij Multimedijske produkcije):</a:t>
            </a:r>
            <a:endParaRPr lang="en-AU" sz="2800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96A75-696C-4FCB-91E4-9EFC6575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1581150"/>
            <a:ext cx="11026540" cy="44057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Umjetnost videoigara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Prednosti i nedostatci suvremenih medija u društvu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Razvoj filma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Primjena multimedije u obrazovanju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Digitalna obrada zvuka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5C805-410C-4F17-8524-876064F5428E}"/>
              </a:ext>
            </a:extLst>
          </p:cNvPr>
          <p:cNvSpPr txBox="1"/>
          <p:nvPr/>
        </p:nvSpPr>
        <p:spPr>
          <a:xfrm>
            <a:off x="6023728" y="7327216"/>
            <a:ext cx="5391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>
                <a:hlinkClick r:id="rId2" tooltip="http://lovealibrarian.blogspot.com/2016/04/the-hourglass-research-model-1-research.html"/>
              </a:rPr>
              <a:t>This</a:t>
            </a:r>
            <a:r>
              <a:rPr lang="hr-HR" sz="900" dirty="0">
                <a:hlinkClick r:id="rId2" tooltip="http://lovealibrarian.blogspot.com/2016/04/the-hourglass-research-model-1-research.html"/>
              </a:rPr>
              <a:t> Photo</a:t>
            </a:r>
            <a:r>
              <a:rPr lang="hr-HR" sz="900" dirty="0"/>
              <a:t> by Unknown </a:t>
            </a:r>
            <a:r>
              <a:rPr lang="hr-HR" sz="900" dirty="0" err="1"/>
              <a:t>Author</a:t>
            </a:r>
            <a:r>
              <a:rPr lang="hr-HR" sz="900" dirty="0"/>
              <a:t> </a:t>
            </a:r>
            <a:r>
              <a:rPr lang="hr-HR" sz="900" dirty="0" err="1"/>
              <a:t>is</a:t>
            </a:r>
            <a:r>
              <a:rPr lang="hr-HR" sz="900" dirty="0"/>
              <a:t> </a:t>
            </a:r>
            <a:r>
              <a:rPr lang="hr-HR" sz="900" dirty="0" err="1"/>
              <a:t>licensed</a:t>
            </a:r>
            <a:r>
              <a:rPr lang="hr-HR" sz="900" dirty="0"/>
              <a:t> </a:t>
            </a:r>
            <a:r>
              <a:rPr lang="hr-HR" sz="900" dirty="0" err="1"/>
              <a:t>under</a:t>
            </a:r>
            <a:r>
              <a:rPr lang="hr-HR" sz="900" dirty="0"/>
              <a:t> </a:t>
            </a:r>
            <a:r>
              <a:rPr lang="hr-HR" sz="900" dirty="0">
                <a:hlinkClick r:id="rId3" tooltip="https://creativecommons.org/licenses/by-nd/3.0/"/>
              </a:rPr>
              <a:t>CC BY-ND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21027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FB1-5B78-4AE4-921B-1DE862D33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30E60"/>
                </a:solidFill>
              </a:rPr>
              <a:t>ISTRAŽITE WEB PORTALE </a:t>
            </a:r>
            <a:r>
              <a:rPr lang="en-AU" sz="2800" dirty="0">
                <a:solidFill>
                  <a:srgbClr val="C30E60"/>
                </a:solidFill>
              </a:rPr>
              <a:t>– </a:t>
            </a:r>
            <a:r>
              <a:rPr lang="hr-HR" sz="2800" dirty="0">
                <a:solidFill>
                  <a:srgbClr val="C30E60"/>
                </a:solidFill>
              </a:rPr>
              <a:t>Pronađite inspiraciju čitanjem</a:t>
            </a:r>
            <a:endParaRPr lang="en-AU" sz="2800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96A75-696C-4FCB-91E4-9EFC6575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1581150"/>
            <a:ext cx="11026540" cy="44057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Google </a:t>
            </a:r>
            <a:r>
              <a:rPr lang="hr-HR" dirty="0"/>
              <a:t>Znalac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https://scholar.google.com/</a:t>
            </a:r>
            <a:endParaRPr lang="hr-HR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Research Gate: </a:t>
            </a:r>
            <a:r>
              <a:rPr lang="hr-HR" dirty="0">
                <a:hlinkClick r:id="rId3"/>
              </a:rPr>
              <a:t>https://www.researchgate.net/</a:t>
            </a:r>
            <a:r>
              <a:rPr lang="hr-HR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dirty="0"/>
              <a:t>Academia.edu: </a:t>
            </a:r>
            <a:r>
              <a:rPr lang="hr-HR" dirty="0">
                <a:hlinkClick r:id="rId4"/>
              </a:rPr>
              <a:t>www.academia.edu</a:t>
            </a:r>
            <a:r>
              <a:rPr lang="hr-HR" dirty="0"/>
              <a:t> </a:t>
            </a: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Directory of Open Access Journals: </a:t>
            </a:r>
            <a:r>
              <a:rPr lang="en-GB" dirty="0">
                <a:hlinkClick r:id="rId5"/>
              </a:rPr>
              <a:t>https://doaj.org/</a:t>
            </a:r>
            <a:r>
              <a:rPr lang="hr-HR" dirty="0"/>
              <a:t> </a:t>
            </a: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OpenAIRE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https://www.openaire.eu/</a:t>
            </a:r>
            <a:r>
              <a:rPr lang="hr-HR" dirty="0"/>
              <a:t> </a:t>
            </a: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HRČAK - </a:t>
            </a:r>
            <a:r>
              <a:rPr lang="en-US" dirty="0"/>
              <a:t>Portal </a:t>
            </a:r>
            <a:r>
              <a:rPr lang="hr-HR" dirty="0"/>
              <a:t>hrvatskih znanstvenih i stručnih časopisa</a:t>
            </a:r>
            <a:r>
              <a:rPr lang="en-GB" dirty="0"/>
              <a:t>: </a:t>
            </a:r>
            <a:r>
              <a:rPr lang="en-GB" dirty="0">
                <a:hlinkClick r:id="rId7"/>
              </a:rPr>
              <a:t>https://hrcak.srce.</a:t>
            </a:r>
            <a:r>
              <a:rPr lang="hr-HR" dirty="0" err="1">
                <a:hlinkClick r:id="rId7"/>
              </a:rPr>
              <a:t>hr</a:t>
            </a:r>
            <a:r>
              <a:rPr lang="hr-HR" dirty="0"/>
              <a:t>  </a:t>
            </a:r>
            <a:endParaRPr lang="en-GB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BASE – Bielefeld Academic Search Engine: </a:t>
            </a:r>
            <a:r>
              <a:rPr lang="en-GB" dirty="0">
                <a:hlinkClick r:id="rId8"/>
              </a:rPr>
              <a:t>https://www.base-search.net/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5C805-410C-4F17-8524-876064F5428E}"/>
              </a:ext>
            </a:extLst>
          </p:cNvPr>
          <p:cNvSpPr txBox="1"/>
          <p:nvPr/>
        </p:nvSpPr>
        <p:spPr>
          <a:xfrm>
            <a:off x="6023728" y="7327216"/>
            <a:ext cx="5391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>
                <a:hlinkClick r:id="rId9" tooltip="http://lovealibrarian.blogspot.com/2016/04/the-hourglass-research-model-1-research.html"/>
              </a:rPr>
              <a:t>This</a:t>
            </a:r>
            <a:r>
              <a:rPr lang="hr-HR" sz="900" dirty="0">
                <a:hlinkClick r:id="rId9" tooltip="http://lovealibrarian.blogspot.com/2016/04/the-hourglass-research-model-1-research.html"/>
              </a:rPr>
              <a:t> Photo</a:t>
            </a:r>
            <a:r>
              <a:rPr lang="hr-HR" sz="900" dirty="0"/>
              <a:t> by Unknown </a:t>
            </a:r>
            <a:r>
              <a:rPr lang="hr-HR" sz="900" dirty="0" err="1"/>
              <a:t>Author</a:t>
            </a:r>
            <a:r>
              <a:rPr lang="hr-HR" sz="900" dirty="0"/>
              <a:t> </a:t>
            </a:r>
            <a:r>
              <a:rPr lang="hr-HR" sz="900" dirty="0" err="1"/>
              <a:t>is</a:t>
            </a:r>
            <a:r>
              <a:rPr lang="hr-HR" sz="900" dirty="0"/>
              <a:t> </a:t>
            </a:r>
            <a:r>
              <a:rPr lang="hr-HR" sz="900" dirty="0" err="1"/>
              <a:t>licensed</a:t>
            </a:r>
            <a:r>
              <a:rPr lang="hr-HR" sz="900" dirty="0"/>
              <a:t> </a:t>
            </a:r>
            <a:r>
              <a:rPr lang="hr-HR" sz="900" dirty="0" err="1"/>
              <a:t>under</a:t>
            </a:r>
            <a:r>
              <a:rPr lang="hr-HR" sz="900" dirty="0"/>
              <a:t> </a:t>
            </a:r>
            <a:r>
              <a:rPr lang="hr-HR" sz="900" dirty="0">
                <a:hlinkClick r:id="rId10" tooltip="https://creativecommons.org/licenses/by-nd/3.0/"/>
              </a:rPr>
              <a:t>CC BY-ND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57462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2FB1-5B78-4AE4-921B-1DE862D336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30E60"/>
                </a:solidFill>
              </a:rPr>
              <a:t>ORGANIZIRAJTE SADRŽAJ </a:t>
            </a:r>
            <a:r>
              <a:rPr lang="en-US" sz="2800" dirty="0">
                <a:solidFill>
                  <a:srgbClr val="C30E60"/>
                </a:solidFill>
              </a:rPr>
              <a:t>- </a:t>
            </a:r>
            <a:r>
              <a:rPr lang="hr-HR" sz="2800" dirty="0">
                <a:solidFill>
                  <a:srgbClr val="C30E60"/>
                </a:solidFill>
              </a:rPr>
              <a:t>uvod</a:t>
            </a:r>
            <a:r>
              <a:rPr lang="en-US" sz="2800" dirty="0">
                <a:solidFill>
                  <a:srgbClr val="C30E60"/>
                </a:solidFill>
              </a:rPr>
              <a:t>, </a:t>
            </a:r>
            <a:r>
              <a:rPr lang="hr-HR" sz="2800" dirty="0">
                <a:solidFill>
                  <a:srgbClr val="C30E60"/>
                </a:solidFill>
              </a:rPr>
              <a:t>razrada</a:t>
            </a:r>
            <a:r>
              <a:rPr lang="en-US" sz="2800" dirty="0">
                <a:solidFill>
                  <a:srgbClr val="C30E60"/>
                </a:solidFill>
              </a:rPr>
              <a:t>, </a:t>
            </a:r>
            <a:r>
              <a:rPr lang="hr-HR" sz="2800" dirty="0">
                <a:solidFill>
                  <a:srgbClr val="C30E60"/>
                </a:solidFill>
              </a:rPr>
              <a:t>zaključak</a:t>
            </a:r>
            <a:endParaRPr lang="en-US" sz="2800" dirty="0">
              <a:solidFill>
                <a:srgbClr val="C30E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96A75-696C-4FCB-91E4-9EFC6575C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1581150"/>
            <a:ext cx="5562599" cy="44057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Esej treba slijediti uobičajenu strukturu (model pješčanoga sata): na početku uvod u šire tematsko područje, fokusiranje na specifičnu temu kroz razradu, generalizacija u zaključku.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Esej treba pratiti jednu ključnu temu </a:t>
            </a:r>
            <a:r>
              <a:rPr lang="en-GB" dirty="0"/>
              <a:t>(„</a:t>
            </a:r>
            <a:r>
              <a:rPr lang="hr-HR" dirty="0"/>
              <a:t>tezu</a:t>
            </a:r>
            <a:r>
              <a:rPr lang="en-GB" dirty="0"/>
              <a:t>") </a:t>
            </a:r>
            <a:r>
              <a:rPr lang="hr-HR" dirty="0"/>
              <a:t>koja je jasno razvidna iz naslova, uvoda i iz zaključka</a:t>
            </a:r>
            <a:r>
              <a:rPr lang="en-GB" dirty="0"/>
              <a:t>. </a:t>
            </a: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Čitatelj ne smije biti u dilemi o čemu se u eseju radi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5C805-410C-4F17-8524-876064F5428E}"/>
              </a:ext>
            </a:extLst>
          </p:cNvPr>
          <p:cNvSpPr txBox="1"/>
          <p:nvPr/>
        </p:nvSpPr>
        <p:spPr>
          <a:xfrm>
            <a:off x="6023728" y="7327216"/>
            <a:ext cx="5391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>
                <a:hlinkClick r:id="rId2" tooltip="http://lovealibrarian.blogspot.com/2016/04/the-hourglass-research-model-1-research.html"/>
              </a:rPr>
              <a:t>This</a:t>
            </a:r>
            <a:r>
              <a:rPr lang="hr-HR" sz="900" dirty="0">
                <a:hlinkClick r:id="rId2" tooltip="http://lovealibrarian.blogspot.com/2016/04/the-hourglass-research-model-1-research.html"/>
              </a:rPr>
              <a:t> Photo</a:t>
            </a:r>
            <a:r>
              <a:rPr lang="hr-HR" sz="900" dirty="0"/>
              <a:t> by Unknown </a:t>
            </a:r>
            <a:r>
              <a:rPr lang="hr-HR" sz="900" dirty="0" err="1"/>
              <a:t>Author</a:t>
            </a:r>
            <a:r>
              <a:rPr lang="hr-HR" sz="900" dirty="0"/>
              <a:t> </a:t>
            </a:r>
            <a:r>
              <a:rPr lang="hr-HR" sz="900" dirty="0" err="1"/>
              <a:t>is</a:t>
            </a:r>
            <a:r>
              <a:rPr lang="hr-HR" sz="900" dirty="0"/>
              <a:t> </a:t>
            </a:r>
            <a:r>
              <a:rPr lang="hr-HR" sz="900" dirty="0" err="1"/>
              <a:t>licensed</a:t>
            </a:r>
            <a:r>
              <a:rPr lang="hr-HR" sz="900" dirty="0"/>
              <a:t> </a:t>
            </a:r>
            <a:r>
              <a:rPr lang="hr-HR" sz="900" dirty="0" err="1"/>
              <a:t>under</a:t>
            </a:r>
            <a:r>
              <a:rPr lang="hr-HR" sz="900" dirty="0"/>
              <a:t> </a:t>
            </a:r>
            <a:r>
              <a:rPr lang="hr-HR" sz="900" dirty="0">
                <a:hlinkClick r:id="rId3" tooltip="https://creativecommons.org/licenses/by-nd/3.0/"/>
              </a:rPr>
              <a:t>CC BY-ND</a:t>
            </a:r>
            <a:endParaRPr lang="hr-HR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D523D-D7A5-4044-8B9C-812183BCB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293" y="1750683"/>
            <a:ext cx="4058216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0523B69C692F4A9C71A3D4EDD26F70" ma:contentTypeVersion="14" ma:contentTypeDescription="Stvaranje novog dokumenta." ma:contentTypeScope="" ma:versionID="73e9680cd52b551dd1bbafbcb730ff7e">
  <xsd:schema xmlns:xsd="http://www.w3.org/2001/XMLSchema" xmlns:xs="http://www.w3.org/2001/XMLSchema" xmlns:p="http://schemas.microsoft.com/office/2006/metadata/properties" xmlns:ns3="6807c41e-fa54-4c2d-85e8-7562134c6f53" xmlns:ns4="a0e483a0-0b7e-40c6-9685-3ca48c3534af" targetNamespace="http://schemas.microsoft.com/office/2006/metadata/properties" ma:root="true" ma:fieldsID="70551fcb87f45a428da24e5940229922" ns3:_="" ns4:_="">
    <xsd:import namespace="6807c41e-fa54-4c2d-85e8-7562134c6f53"/>
    <xsd:import namespace="a0e483a0-0b7e-40c6-9685-3ca48c3534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7c41e-fa54-4c2d-85e8-7562134c6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483a0-0b7e-40c6-9685-3ca48c3534a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C6B54-526C-43D1-B56D-A3D28F662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07c41e-fa54-4c2d-85e8-7562134c6f53"/>
    <ds:schemaRef ds:uri="a0e483a0-0b7e-40c6-9685-3ca48c353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406910-A932-4994-82BC-0324BDDE5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F86C2-E573-4272-A28A-910427413378}">
  <ds:schemaRefs>
    <ds:schemaRef ds:uri="6807c41e-fa54-4c2d-85e8-7562134c6f53"/>
    <ds:schemaRef ds:uri="a0e483a0-0b7e-40c6-9685-3ca48c3534af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2055</Words>
  <Application>Microsoft Office PowerPoint</Application>
  <PresentationFormat>Widescreen</PresentationFormat>
  <Paragraphs>213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ARS Maquette Pro</vt:lpstr>
      <vt:lpstr>Calibri</vt:lpstr>
      <vt:lpstr>Calibri Light</vt:lpstr>
      <vt:lpstr>Segoe UI</vt:lpstr>
      <vt:lpstr>Segoe UI Semibold</vt:lpstr>
      <vt:lpstr>Tahoma</vt:lpstr>
      <vt:lpstr>Times New Roman</vt:lpstr>
      <vt:lpstr>2_Office Theme</vt:lpstr>
      <vt:lpstr>3_Office Theme</vt:lpstr>
      <vt:lpstr> </vt:lpstr>
      <vt:lpstr>O čemu ćemo danas razgovarati?</vt:lpstr>
      <vt:lpstr>ESEJ – Što je važno?</vt:lpstr>
      <vt:lpstr>PowerPoint Presentation</vt:lpstr>
      <vt:lpstr>MOGUĆE TEME - na primjer (za studij Digitalnog marketinga):</vt:lpstr>
      <vt:lpstr>MOGUĆE TEME - na primjer (za studij Primijenjenog računarstva):</vt:lpstr>
      <vt:lpstr>MOGUĆE TEME - na primjer (za studij Multimedijske produkcije):</vt:lpstr>
      <vt:lpstr>ISTRAŽITE WEB PORTALE – Pronađite inspiraciju čitanjem</vt:lpstr>
      <vt:lpstr>ORGANIZIRAJTE SADRŽAJ - uvod, razrada, zaključak</vt:lpstr>
      <vt:lpstr>Struktura eseja</vt:lpstr>
      <vt:lpstr>Odgovarajuća forma</vt:lpstr>
      <vt:lpstr>PowerPoint Presentation</vt:lpstr>
      <vt:lpstr>ZOTERO</vt:lpstr>
      <vt:lpstr>ZOTERO – Digitalna knjižnica</vt:lpstr>
      <vt:lpstr>Dodajte izvore u digitalnu knjižnicu (3 opcije)</vt:lpstr>
      <vt:lpstr>PowerPoint Presentation</vt:lpstr>
      <vt:lpstr>Referenciranje i citiranje</vt:lpstr>
      <vt:lpstr>Smijem li koristiti Chat GPT?</vt:lpstr>
      <vt:lpstr>DA, uz izjavu koja se navodi na kraju Popisa literature:</vt:lpstr>
      <vt:lpstr>Korisni savjeti</vt:lpstr>
      <vt:lpstr>Korisni savjeti</vt:lpstr>
      <vt:lpstr>Slijedio/la sam Upute za oblikovanje eseja Visokog učilišta Algebra:</vt:lpstr>
      <vt:lpstr>Tablice i slike</vt:lpstr>
      <vt:lpstr>Tablice i slike (nastavak)</vt:lpstr>
      <vt:lpstr>Citiranje i navođenje autora u tekstu</vt:lpstr>
      <vt:lpstr>Popis literature</vt:lpstr>
      <vt:lpstr>Popis literature</vt:lpstr>
      <vt:lpstr>Popis literature</vt:lpstr>
      <vt:lpstr>Što se smatra relevantnom literaturom koja se navodi u Popisu literature?</vt:lpstr>
      <vt:lpstr>Važni datumi</vt:lpstr>
      <vt:lpstr>Izvori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Fraculj</dc:creator>
  <cp:lastModifiedBy>Ana Tecilazić</cp:lastModifiedBy>
  <cp:revision>538</cp:revision>
  <dcterms:created xsi:type="dcterms:W3CDTF">2018-01-24T13:33:55Z</dcterms:created>
  <dcterms:modified xsi:type="dcterms:W3CDTF">2023-10-28T19:58:21Z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0x010100100523B69C692F4A9C71A3D4EDD26F70</vt:lpwstr>
  </property>
</Properties>
</file>