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7" r:id="rId3"/>
    <p:sldId id="275" r:id="rId4"/>
    <p:sldId id="276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EDE84F-53EA-4E6A-8AFC-5FFC2A261D2D}" v="8" dt="2024-04-18T17:20:15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6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eo Sokač" userId="1ff9eb57-33a8-4fe3-91bf-5d7174ccab05" providerId="ADAL" clId="{32EDE84F-53EA-4E6A-8AFC-5FFC2A261D2D}"/>
    <pc:docChg chg="undo custSel addSld delSld modSld">
      <pc:chgData name="Mateo Sokač" userId="1ff9eb57-33a8-4fe3-91bf-5d7174ccab05" providerId="ADAL" clId="{32EDE84F-53EA-4E6A-8AFC-5FFC2A261D2D}" dt="2024-04-18T17:21:31.440" v="165" actId="1076"/>
      <pc:docMkLst>
        <pc:docMk/>
      </pc:docMkLst>
      <pc:sldChg chg="modSp new mod">
        <pc:chgData name="Mateo Sokač" userId="1ff9eb57-33a8-4fe3-91bf-5d7174ccab05" providerId="ADAL" clId="{32EDE84F-53EA-4E6A-8AFC-5FFC2A261D2D}" dt="2024-04-18T17:20:34.567" v="124" actId="20577"/>
        <pc:sldMkLst>
          <pc:docMk/>
          <pc:sldMk cId="792066947" sldId="256"/>
        </pc:sldMkLst>
        <pc:spChg chg="mod">
          <ac:chgData name="Mateo Sokač" userId="1ff9eb57-33a8-4fe3-91bf-5d7174ccab05" providerId="ADAL" clId="{32EDE84F-53EA-4E6A-8AFC-5FFC2A261D2D}" dt="2024-04-18T17:20:34.567" v="124" actId="20577"/>
          <ac:spMkLst>
            <pc:docMk/>
            <pc:sldMk cId="792066947" sldId="256"/>
            <ac:spMk id="2" creationId="{22F2D58E-B4C3-C88F-02B3-2EF98FD543CB}"/>
          </ac:spMkLst>
        </pc:spChg>
      </pc:sldChg>
      <pc:sldChg chg="modSp add mod">
        <pc:chgData name="Mateo Sokač" userId="1ff9eb57-33a8-4fe3-91bf-5d7174ccab05" providerId="ADAL" clId="{32EDE84F-53EA-4E6A-8AFC-5FFC2A261D2D}" dt="2024-04-18T17:20:20.644" v="107"/>
        <pc:sldMkLst>
          <pc:docMk/>
          <pc:sldMk cId="4034781791" sldId="272"/>
        </pc:sldMkLst>
        <pc:spChg chg="mod">
          <ac:chgData name="Mateo Sokač" userId="1ff9eb57-33a8-4fe3-91bf-5d7174ccab05" providerId="ADAL" clId="{32EDE84F-53EA-4E6A-8AFC-5FFC2A261D2D}" dt="2024-04-18T17:20:20.644" v="107"/>
          <ac:spMkLst>
            <pc:docMk/>
            <pc:sldMk cId="4034781791" sldId="272"/>
            <ac:spMk id="2" creationId="{0A869362-BC71-488F-B004-026D0975FEA7}"/>
          </ac:spMkLst>
        </pc:spChg>
      </pc:sldChg>
      <pc:sldChg chg="modSp add mod">
        <pc:chgData name="Mateo Sokač" userId="1ff9eb57-33a8-4fe3-91bf-5d7174ccab05" providerId="ADAL" clId="{32EDE84F-53EA-4E6A-8AFC-5FFC2A261D2D}" dt="2024-04-18T17:18:13.795" v="12" actId="20577"/>
        <pc:sldMkLst>
          <pc:docMk/>
          <pc:sldMk cId="0" sldId="275"/>
        </pc:sldMkLst>
        <pc:spChg chg="mod">
          <ac:chgData name="Mateo Sokač" userId="1ff9eb57-33a8-4fe3-91bf-5d7174ccab05" providerId="ADAL" clId="{32EDE84F-53EA-4E6A-8AFC-5FFC2A261D2D}" dt="2024-04-18T17:18:13.795" v="12" actId="20577"/>
          <ac:spMkLst>
            <pc:docMk/>
            <pc:sldMk cId="0" sldId="275"/>
            <ac:spMk id="2" creationId="{00000000-0000-0000-0000-000000000000}"/>
          </ac:spMkLst>
        </pc:spChg>
      </pc:sldChg>
      <pc:sldChg chg="addSp delSp modSp add mod">
        <pc:chgData name="Mateo Sokač" userId="1ff9eb57-33a8-4fe3-91bf-5d7174ccab05" providerId="ADAL" clId="{32EDE84F-53EA-4E6A-8AFC-5FFC2A261D2D}" dt="2024-04-18T17:19:26.601" v="75" actId="1076"/>
        <pc:sldMkLst>
          <pc:docMk/>
          <pc:sldMk cId="1351189304" sldId="276"/>
        </pc:sldMkLst>
        <pc:spChg chg="mod">
          <ac:chgData name="Mateo Sokač" userId="1ff9eb57-33a8-4fe3-91bf-5d7174ccab05" providerId="ADAL" clId="{32EDE84F-53EA-4E6A-8AFC-5FFC2A261D2D}" dt="2024-04-18T17:19:12.550" v="63" actId="20577"/>
          <ac:spMkLst>
            <pc:docMk/>
            <pc:sldMk cId="1351189304" sldId="276"/>
            <ac:spMk id="2" creationId="{00000000-0000-0000-0000-000000000000}"/>
          </ac:spMkLst>
        </pc:spChg>
        <pc:spChg chg="del mod">
          <ac:chgData name="Mateo Sokač" userId="1ff9eb57-33a8-4fe3-91bf-5d7174ccab05" providerId="ADAL" clId="{32EDE84F-53EA-4E6A-8AFC-5FFC2A261D2D}" dt="2024-04-18T17:19:19.403" v="67"/>
          <ac:spMkLst>
            <pc:docMk/>
            <pc:sldMk cId="1351189304" sldId="276"/>
            <ac:spMk id="3" creationId="{00000000-0000-0000-0000-000000000000}"/>
          </ac:spMkLst>
        </pc:spChg>
        <pc:picChg chg="add mod">
          <ac:chgData name="Mateo Sokač" userId="1ff9eb57-33a8-4fe3-91bf-5d7174ccab05" providerId="ADAL" clId="{32EDE84F-53EA-4E6A-8AFC-5FFC2A261D2D}" dt="2024-04-18T17:19:25.105" v="74" actId="962"/>
          <ac:picMkLst>
            <pc:docMk/>
            <pc:sldMk cId="1351189304" sldId="276"/>
            <ac:picMk id="5" creationId="{1FB66BF7-8F99-ED30-1F55-69935E2DBC8D}"/>
          </ac:picMkLst>
        </pc:picChg>
        <pc:picChg chg="add mod">
          <ac:chgData name="Mateo Sokač" userId="1ff9eb57-33a8-4fe3-91bf-5d7174ccab05" providerId="ADAL" clId="{32EDE84F-53EA-4E6A-8AFC-5FFC2A261D2D}" dt="2024-04-18T17:19:26.601" v="75" actId="1076"/>
          <ac:picMkLst>
            <pc:docMk/>
            <pc:sldMk cId="1351189304" sldId="276"/>
            <ac:picMk id="7" creationId="{6113AF67-469B-D785-215F-C21DE9100617}"/>
          </ac:picMkLst>
        </pc:picChg>
      </pc:sldChg>
      <pc:sldChg chg="delSp modSp new mod">
        <pc:chgData name="Mateo Sokač" userId="1ff9eb57-33a8-4fe3-91bf-5d7174ccab05" providerId="ADAL" clId="{32EDE84F-53EA-4E6A-8AFC-5FFC2A261D2D}" dt="2024-04-18T17:21:31.440" v="165" actId="1076"/>
        <pc:sldMkLst>
          <pc:docMk/>
          <pc:sldMk cId="371731211" sldId="277"/>
        </pc:sldMkLst>
        <pc:spChg chg="mod">
          <ac:chgData name="Mateo Sokač" userId="1ff9eb57-33a8-4fe3-91bf-5d7174ccab05" providerId="ADAL" clId="{32EDE84F-53EA-4E6A-8AFC-5FFC2A261D2D}" dt="2024-04-18T17:21:31.440" v="165" actId="1076"/>
          <ac:spMkLst>
            <pc:docMk/>
            <pc:sldMk cId="371731211" sldId="277"/>
            <ac:spMk id="2" creationId="{FCEDE9F3-1C7D-A551-3AAC-E5457D8A3139}"/>
          </ac:spMkLst>
        </pc:spChg>
        <pc:spChg chg="del">
          <ac:chgData name="Mateo Sokač" userId="1ff9eb57-33a8-4fe3-91bf-5d7174ccab05" providerId="ADAL" clId="{32EDE84F-53EA-4E6A-8AFC-5FFC2A261D2D}" dt="2024-04-18T17:21:04.822" v="153" actId="478"/>
          <ac:spMkLst>
            <pc:docMk/>
            <pc:sldMk cId="371731211" sldId="277"/>
            <ac:spMk id="3" creationId="{1CB67E8C-5509-0FEE-E21B-70946ED9652D}"/>
          </ac:spMkLst>
        </pc:spChg>
      </pc:sldChg>
      <pc:sldChg chg="addSp delSp modSp add del mod">
        <pc:chgData name="Mateo Sokač" userId="1ff9eb57-33a8-4fe3-91bf-5d7174ccab05" providerId="ADAL" clId="{32EDE84F-53EA-4E6A-8AFC-5FFC2A261D2D}" dt="2024-04-18T17:20:23.262" v="108" actId="47"/>
        <pc:sldMkLst>
          <pc:docMk/>
          <pc:sldMk cId="1283790008" sldId="277"/>
        </pc:sldMkLst>
        <pc:spChg chg="mod">
          <ac:chgData name="Mateo Sokač" userId="1ff9eb57-33a8-4fe3-91bf-5d7174ccab05" providerId="ADAL" clId="{32EDE84F-53EA-4E6A-8AFC-5FFC2A261D2D}" dt="2024-04-18T17:19:37.621" v="99" actId="20577"/>
          <ac:spMkLst>
            <pc:docMk/>
            <pc:sldMk cId="1283790008" sldId="277"/>
            <ac:spMk id="2" creationId="{00000000-0000-0000-0000-000000000000}"/>
          </ac:spMkLst>
        </pc:spChg>
        <pc:spChg chg="add mod">
          <ac:chgData name="Mateo Sokač" userId="1ff9eb57-33a8-4fe3-91bf-5d7174ccab05" providerId="ADAL" clId="{32EDE84F-53EA-4E6A-8AFC-5FFC2A261D2D}" dt="2024-04-18T17:19:41.537" v="101" actId="478"/>
          <ac:spMkLst>
            <pc:docMk/>
            <pc:sldMk cId="1283790008" sldId="277"/>
            <ac:spMk id="4" creationId="{AC884642-B2A9-8C2A-75FE-70D6551A709F}"/>
          </ac:spMkLst>
        </pc:spChg>
        <pc:picChg chg="del">
          <ac:chgData name="Mateo Sokač" userId="1ff9eb57-33a8-4fe3-91bf-5d7174ccab05" providerId="ADAL" clId="{32EDE84F-53EA-4E6A-8AFC-5FFC2A261D2D}" dt="2024-04-18T17:19:41.537" v="101" actId="478"/>
          <ac:picMkLst>
            <pc:docMk/>
            <pc:sldMk cId="1283790008" sldId="277"/>
            <ac:picMk id="5" creationId="{1FB66BF7-8F99-ED30-1F55-69935E2DBC8D}"/>
          </ac:picMkLst>
        </pc:picChg>
        <pc:picChg chg="del">
          <ac:chgData name="Mateo Sokač" userId="1ff9eb57-33a8-4fe3-91bf-5d7174ccab05" providerId="ADAL" clId="{32EDE84F-53EA-4E6A-8AFC-5FFC2A261D2D}" dt="2024-04-18T17:19:39.021" v="100" actId="478"/>
          <ac:picMkLst>
            <pc:docMk/>
            <pc:sldMk cId="1283790008" sldId="277"/>
            <ac:picMk id="7" creationId="{6113AF67-469B-D785-215F-C21DE9100617}"/>
          </ac:picMkLst>
        </pc:picChg>
      </pc:sldChg>
      <pc:sldChg chg="add del">
        <pc:chgData name="Mateo Sokač" userId="1ff9eb57-33a8-4fe3-91bf-5d7174ccab05" providerId="ADAL" clId="{32EDE84F-53EA-4E6A-8AFC-5FFC2A261D2D}" dt="2024-04-18T17:20:08.770" v="105"/>
        <pc:sldMkLst>
          <pc:docMk/>
          <pc:sldMk cId="0" sldId="278"/>
        </pc:sldMkLst>
      </pc:sldChg>
      <pc:sldChg chg="add del">
        <pc:chgData name="Mateo Sokač" userId="1ff9eb57-33a8-4fe3-91bf-5d7174ccab05" providerId="ADAL" clId="{32EDE84F-53EA-4E6A-8AFC-5FFC2A261D2D}" dt="2024-04-18T17:20:07.974" v="104"/>
        <pc:sldMkLst>
          <pc:docMk/>
          <pc:sldMk cId="0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3636E-19FC-4277-8A2A-A91ABBC79A11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9D097-F11E-4F75-A526-A18DCA8D7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600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AB20CF-1307-4A5B-BD53-8BE905AB69D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5.3.2011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AB20CF-1307-4A5B-BD53-8BE905AB69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5.3.2011</a:t>
            </a:r>
          </a:p>
        </p:txBody>
      </p:sp>
    </p:spTree>
    <p:extLst>
      <p:ext uri="{BB962C8B-B14F-4D97-AF65-F5344CB8AC3E}">
        <p14:creationId xmlns:p14="http://schemas.microsoft.com/office/powerpoint/2010/main" val="147299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0EA6-A41E-3BAD-4A81-FCC53315E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612A2-0A9A-6F3D-AF75-DC839565A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3EA29-791A-80B1-3215-16E7B4D56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FE6D2-471E-1C19-A394-689205E41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124DA-476B-0236-95C9-09FE630A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99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29BA-3C0B-B7F8-8707-3FB75BC6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72BBE-925B-D0F6-65BD-0D895E68C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82B03-45E9-8C3D-DFF5-B81AD801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533C6-83D3-DBAF-8CF6-E5103E670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ED1CE-B5C7-1927-B679-B2055D8E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81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594250-C7EC-7650-3672-9B0949CD9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2C834F-D66B-4AE5-1809-4F5F4E0B0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0F205-6E51-4D39-653B-D306ABF2E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A2FF3-580D-16EB-90DE-EA430398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683D0-83F3-4DB9-9862-93BA7EF0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45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8EAFB-F2B0-ACF4-B1C0-703A01DA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FF3A9-660D-18B2-970A-0D47211DD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7BCEB-64F1-A057-AB9E-F70A0BE77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45846-F1E0-AC55-C2E3-470E27BDF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F8066-8ACA-9A6C-3018-2D9BB459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17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289D2-E507-F4B4-E127-5559F4465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DCF89-0A20-F1F3-BF78-8EEE71A82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5F5FE-3884-D382-B084-6891A4E28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3A311-1CDE-3CB9-7F33-FAA7739C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2A0A1-A4CD-60C7-C17B-CC2B5785F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32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6EC59-2A31-6993-7789-DA888EE8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EB52E-0E8D-F8F6-4729-9FF2E29CC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1A428-6F7A-6681-B424-2967BA30B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7AE6E-9F15-6DE3-C1C1-55C96926D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D26F1-6576-1578-E765-6EF28AEEF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A42C3-F405-EF16-E692-37575E4B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B9424-3EDA-322D-E21D-875B1AA59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68D5F-7987-566B-5F26-CE164CC1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9F0464-D0AA-36A9-265B-8E3C6BE39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A412A5-897A-FED6-D835-A4EE4AC3E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D6A0A0-91EF-903B-EEA9-C2A4BDC78F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49449F-F024-67CE-FF16-C8EAC5B5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C3B240-A668-B4D5-F6DD-78E01DE4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A2176-AF3D-9DFD-3552-74D6EBB9B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15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59910-A83D-FED6-3077-FA5728ECD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861E92-C443-4D29-1DCE-354AB955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516D2C-8DBE-6DFC-5BD5-BD52524A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D580B-3485-440D-9457-1CB0FD9DE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8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08F73A-60E8-BD79-D038-BED7AA57A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57072-4E74-6FAA-6AE0-6C9EB987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52E17-7511-919B-EE5A-DB9CEC47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86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B629-2883-B59D-964A-322120B41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0E07C-1E1A-AFE2-B479-7E0CF7B42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31505-5B5E-A774-3A4B-90F4515C7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03907-559C-90AA-B3E0-325A76B5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1550AD-3BB6-5979-4654-C5C9809CB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DDDC0-9536-0D57-C8F2-52CF699C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30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C49B6-9FE5-A688-4346-4706A41BD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564281-67B8-ABF6-628E-73817B75FF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BB0158-FB8C-DD9B-FE1A-FE5FBE325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979A7-D89A-EA21-19EF-39A2ECFEB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5F04E-DF41-B6A3-0612-A8FE44F67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C2CE-491C-CDAA-DBD6-95FB91FA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68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8F88B9-414D-D466-8268-090329C07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F7567-863F-2BC2-5C68-D7393C1EB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D5D8D-7AE8-A455-3557-371AD1E37B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F3C4A5-0D92-4403-A303-D642616A821C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EBFA0-40AE-8836-9BD0-F78FC89F0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5C5A2-5F1B-A607-09FC-539F6DEC33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2A9378-4B76-4608-B2BF-DFB493495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25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2D58E-B4C3-C88F-02B3-2EF98FD543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Prep for Midterm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2559A4-496B-8AC5-E8E4-9A2049D962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06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E9F3-1C7D-A551-3AAC-E5457D8A3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479028">
            <a:off x="-205208" y="2748380"/>
            <a:ext cx="14078226" cy="2092023"/>
          </a:xfrm>
        </p:spPr>
        <p:txBody>
          <a:bodyPr/>
          <a:lstStyle/>
          <a:p>
            <a:r>
              <a:rPr lang="en-US" dirty="0" err="1"/>
              <a:t>Infoeduka</a:t>
            </a:r>
            <a:r>
              <a:rPr lang="en-US" dirty="0"/>
              <a:t> -&gt; VUA24-UBP-Primjeri_ispitnih_pitanja.pdf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3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12192000" cy="5157192"/>
          </a:xfrm>
        </p:spPr>
        <p:txBody>
          <a:bodyPr/>
          <a:lstStyle/>
          <a:p>
            <a:pPr>
              <a:spcAft>
                <a:spcPts val="0"/>
              </a:spcAft>
              <a:buNone/>
            </a:pPr>
            <a:r>
              <a:rPr lang="hr-HR" sz="2000" b="1" dirty="0">
                <a:solidFill>
                  <a:srgbClr val="4F6228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Korisnički</a:t>
            </a:r>
            <a:r>
              <a:rPr lang="hr-HR" sz="20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hr-HR" sz="2000" b="1" dirty="0">
                <a:solidFill>
                  <a:srgbClr val="4F6228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zahtjevi</a:t>
            </a:r>
            <a:r>
              <a:rPr lang="hr-HR" sz="20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endParaRPr lang="hr-HR" sz="2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hr-HR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Auto kuća želi uspostaviti centralno praćenje svih podataka važnih za svoje poslovanje. Auto kuća bavi se prodajom auta i rezervnih dijelova i ovlašteni je servis.</a:t>
            </a:r>
          </a:p>
          <a:p>
            <a:pPr marL="0" indent="0" algn="just">
              <a:spcAft>
                <a:spcPts val="0"/>
              </a:spcAft>
              <a:buNone/>
            </a:pPr>
            <a:endParaRPr lang="hr-HR" sz="2000" u="sng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hr-HR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Cilj je omogućiti analizu i unapređenje prodaje te optimizirati količine rezervnih dijelova na skladištu odnosno nabavke novih rezervnih dijelova.</a:t>
            </a:r>
          </a:p>
          <a:p>
            <a:pPr marL="0" indent="0" algn="just">
              <a:spcAft>
                <a:spcPts val="0"/>
              </a:spcAft>
              <a:buNone/>
            </a:pPr>
            <a:endParaRPr lang="hr-HR" sz="2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hr-HR" sz="2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hr-HR" sz="20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Zadatak:</a:t>
            </a:r>
            <a:r>
              <a:rPr lang="hr-HR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Napravite analizu korisničkih zahtjeva, ispišite entitete i atribute te generirajte dijagrame entiteta i ER dijagram.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4624"/>
            <a:ext cx="9144000" cy="1068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LO1-</a:t>
            </a:r>
            <a:r>
              <a:rPr lang="hr-HR" b="0" dirty="0"/>
              <a:t> “</a:t>
            </a:r>
            <a:r>
              <a:rPr lang="hr-HR" b="0" dirty="0" err="1"/>
              <a:t>Autokuća</a:t>
            </a:r>
            <a:r>
              <a:rPr lang="hr-HR" b="0" dirty="0"/>
              <a:t> d.o.o.”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diagram of a computer program&#10;&#10;Description automatically generated">
            <a:extLst>
              <a:ext uri="{FF2B5EF4-FFF2-40B4-BE49-F238E27FC236}">
                <a16:creationId xmlns:a16="http://schemas.microsoft.com/office/drawing/2014/main" id="{1FB66BF7-8F99-ED30-1F55-69935E2DBC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445" y="4055696"/>
            <a:ext cx="7248525" cy="23907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4624"/>
            <a:ext cx="9144000" cy="1068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LO2- implement database</a:t>
            </a:r>
            <a:endParaRPr lang="hr-HR" b="0" dirty="0"/>
          </a:p>
        </p:txBody>
      </p:sp>
      <p:pic>
        <p:nvPicPr>
          <p:cNvPr id="7" name="Picture 6" descr="A diagram of a computer program&#10;&#10;Description automatically generated">
            <a:extLst>
              <a:ext uri="{FF2B5EF4-FFF2-40B4-BE49-F238E27FC236}">
                <a16:creationId xmlns:a16="http://schemas.microsoft.com/office/drawing/2014/main" id="{6113AF67-469B-D785-215F-C21DE91006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195" y="1389216"/>
            <a:ext cx="734377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8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69362-BC71-488F-B004-026D0975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LO3- Normalize table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E9090A-B899-4C68-8440-0CBEA6DF8AC7}"/>
              </a:ext>
            </a:extLst>
          </p:cNvPr>
          <p:cNvGraphicFramePr>
            <a:graphicFrameLocks noGrp="1"/>
          </p:cNvGraphicFramePr>
          <p:nvPr/>
        </p:nvGraphicFramePr>
        <p:xfrm>
          <a:off x="0" y="2044557"/>
          <a:ext cx="12192002" cy="2434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64">
                  <a:extLst>
                    <a:ext uri="{9D8B030D-6E8A-4147-A177-3AD203B41FA5}">
                      <a16:colId xmlns:a16="http://schemas.microsoft.com/office/drawing/2014/main" val="395199565"/>
                    </a:ext>
                  </a:extLst>
                </a:gridCol>
                <a:gridCol w="1286006">
                  <a:extLst>
                    <a:ext uri="{9D8B030D-6E8A-4147-A177-3AD203B41FA5}">
                      <a16:colId xmlns:a16="http://schemas.microsoft.com/office/drawing/2014/main" val="1539343407"/>
                    </a:ext>
                  </a:extLst>
                </a:gridCol>
                <a:gridCol w="1603331">
                  <a:extLst>
                    <a:ext uri="{9D8B030D-6E8A-4147-A177-3AD203B41FA5}">
                      <a16:colId xmlns:a16="http://schemas.microsoft.com/office/drawing/2014/main" val="4024581623"/>
                    </a:ext>
                  </a:extLst>
                </a:gridCol>
                <a:gridCol w="968680">
                  <a:extLst>
                    <a:ext uri="{9D8B030D-6E8A-4147-A177-3AD203B41FA5}">
                      <a16:colId xmlns:a16="http://schemas.microsoft.com/office/drawing/2014/main" val="426838366"/>
                    </a:ext>
                  </a:extLst>
                </a:gridCol>
                <a:gridCol w="901874">
                  <a:extLst>
                    <a:ext uri="{9D8B030D-6E8A-4147-A177-3AD203B41FA5}">
                      <a16:colId xmlns:a16="http://schemas.microsoft.com/office/drawing/2014/main" val="2758232017"/>
                    </a:ext>
                  </a:extLst>
                </a:gridCol>
                <a:gridCol w="701458">
                  <a:extLst>
                    <a:ext uri="{9D8B030D-6E8A-4147-A177-3AD203B41FA5}">
                      <a16:colId xmlns:a16="http://schemas.microsoft.com/office/drawing/2014/main" val="1151698083"/>
                    </a:ext>
                  </a:extLst>
                </a:gridCol>
                <a:gridCol w="901874">
                  <a:extLst>
                    <a:ext uri="{9D8B030D-6E8A-4147-A177-3AD203B41FA5}">
                      <a16:colId xmlns:a16="http://schemas.microsoft.com/office/drawing/2014/main" val="3151901677"/>
                    </a:ext>
                  </a:extLst>
                </a:gridCol>
                <a:gridCol w="701458">
                  <a:extLst>
                    <a:ext uri="{9D8B030D-6E8A-4147-A177-3AD203B41FA5}">
                      <a16:colId xmlns:a16="http://schemas.microsoft.com/office/drawing/2014/main" val="730154460"/>
                    </a:ext>
                  </a:extLst>
                </a:gridCol>
                <a:gridCol w="1536526">
                  <a:extLst>
                    <a:ext uri="{9D8B030D-6E8A-4147-A177-3AD203B41FA5}">
                      <a16:colId xmlns:a16="http://schemas.microsoft.com/office/drawing/2014/main" val="2326222932"/>
                    </a:ext>
                  </a:extLst>
                </a:gridCol>
                <a:gridCol w="701458">
                  <a:extLst>
                    <a:ext uri="{9D8B030D-6E8A-4147-A177-3AD203B41FA5}">
                      <a16:colId xmlns:a16="http://schemas.microsoft.com/office/drawing/2014/main" val="1491380793"/>
                    </a:ext>
                  </a:extLst>
                </a:gridCol>
                <a:gridCol w="1402915">
                  <a:extLst>
                    <a:ext uri="{9D8B030D-6E8A-4147-A177-3AD203B41FA5}">
                      <a16:colId xmlns:a16="http://schemas.microsoft.com/office/drawing/2014/main" val="1402476568"/>
                    </a:ext>
                  </a:extLst>
                </a:gridCol>
                <a:gridCol w="701458">
                  <a:extLst>
                    <a:ext uri="{9D8B030D-6E8A-4147-A177-3AD203B41FA5}">
                      <a16:colId xmlns:a16="http://schemas.microsoft.com/office/drawing/2014/main" val="1932354570"/>
                    </a:ext>
                  </a:extLst>
                </a:gridCol>
              </a:tblGrid>
              <a:tr h="4869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Kupac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Dućan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Prodavač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Artikl 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Količina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Artikl 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Količina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Artikl 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Količina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Artikl 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Količina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77485966"/>
                  </a:ext>
                </a:extLst>
              </a:tr>
              <a:tr h="4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15.01.09.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Katarina Gjalski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Kneza Mislava 11a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Bijeli kruh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Hren 250 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Mineralna voda 1 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Obična voda 0.5 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54752431"/>
                  </a:ext>
                </a:extLst>
              </a:tr>
              <a:tr h="4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18.01.09.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Nikola Jurčević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Zagorska 194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Mlijeko 1 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Hren 250 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Obična voda 0.5 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08668878"/>
                  </a:ext>
                </a:extLst>
              </a:tr>
              <a:tr h="4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19.01.09.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Nikola Jurčević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Zagorska 194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jaja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Mlijeko 1 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23238541"/>
                  </a:ext>
                </a:extLst>
              </a:tr>
              <a:tr h="486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19.01.09.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Katarina Gjalski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Kneza Mislava 211b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Krešo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Hren 250 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Mljeko 1 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Pivo 0.5 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5055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781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204</Words>
  <Application>Microsoft Office PowerPoint</Application>
  <PresentationFormat>Widescreen</PresentationFormat>
  <Paragraphs>76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Segoe UI</vt:lpstr>
      <vt:lpstr>Office Theme</vt:lpstr>
      <vt:lpstr>Prep for Midterm</vt:lpstr>
      <vt:lpstr>Infoeduka -&gt; VUA24-UBP-Primjeri_ispitnih_pitanja.pdf</vt:lpstr>
      <vt:lpstr>LO1- “Autokuća d.o.o.”</vt:lpstr>
      <vt:lpstr>LO2- implement database</vt:lpstr>
      <vt:lpstr>LO3- Normalize 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 for Midterm</dc:title>
  <dc:creator>Mateo Sokač</dc:creator>
  <cp:lastModifiedBy>Mateo Sokač</cp:lastModifiedBy>
  <cp:revision>1</cp:revision>
  <dcterms:created xsi:type="dcterms:W3CDTF">2024-04-18T17:17:19Z</dcterms:created>
  <dcterms:modified xsi:type="dcterms:W3CDTF">2024-04-18T17:21:34Z</dcterms:modified>
</cp:coreProperties>
</file>