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o Sokač" userId="1ff9eb57-33a8-4fe3-91bf-5d7174ccab05" providerId="ADAL" clId="{DE2F03EC-53A6-4AD3-9416-A1BAB23C9754}"/>
    <pc:docChg chg="custSel addSld modSld">
      <pc:chgData name="Mateo Sokač" userId="1ff9eb57-33a8-4fe3-91bf-5d7174ccab05" providerId="ADAL" clId="{DE2F03EC-53A6-4AD3-9416-A1BAB23C9754}" dt="2024-04-11T18:01:34.638" v="296" actId="313"/>
      <pc:docMkLst>
        <pc:docMk/>
      </pc:docMkLst>
      <pc:sldChg chg="modSp mod">
        <pc:chgData name="Mateo Sokač" userId="1ff9eb57-33a8-4fe3-91bf-5d7174ccab05" providerId="ADAL" clId="{DE2F03EC-53A6-4AD3-9416-A1BAB23C9754}" dt="2024-04-11T17:56:24.276" v="4" actId="20577"/>
        <pc:sldMkLst>
          <pc:docMk/>
          <pc:sldMk cId="675823201" sldId="257"/>
        </pc:sldMkLst>
        <pc:spChg chg="mod">
          <ac:chgData name="Mateo Sokač" userId="1ff9eb57-33a8-4fe3-91bf-5d7174ccab05" providerId="ADAL" clId="{DE2F03EC-53A6-4AD3-9416-A1BAB23C9754}" dt="2024-04-11T17:56:24.276" v="4" actId="20577"/>
          <ac:spMkLst>
            <pc:docMk/>
            <pc:sldMk cId="675823201" sldId="257"/>
            <ac:spMk id="3" creationId="{C91C5E41-B1BD-9737-F8C2-C6CFF2956DE1}"/>
          </ac:spMkLst>
        </pc:spChg>
      </pc:sldChg>
      <pc:sldChg chg="modNotesTx">
        <pc:chgData name="Mateo Sokač" userId="1ff9eb57-33a8-4fe3-91bf-5d7174ccab05" providerId="ADAL" clId="{DE2F03EC-53A6-4AD3-9416-A1BAB23C9754}" dt="2024-04-11T17:56:38.416" v="5"/>
        <pc:sldMkLst>
          <pc:docMk/>
          <pc:sldMk cId="2925955107" sldId="258"/>
        </pc:sldMkLst>
      </pc:sldChg>
      <pc:sldChg chg="addSp modSp new mod">
        <pc:chgData name="Mateo Sokač" userId="1ff9eb57-33a8-4fe3-91bf-5d7174ccab05" providerId="ADAL" clId="{DE2F03EC-53A6-4AD3-9416-A1BAB23C9754}" dt="2024-04-11T17:57:12.812" v="50" actId="22"/>
        <pc:sldMkLst>
          <pc:docMk/>
          <pc:sldMk cId="2968274321" sldId="259"/>
        </pc:sldMkLst>
        <pc:spChg chg="mod">
          <ac:chgData name="Mateo Sokač" userId="1ff9eb57-33a8-4fe3-91bf-5d7174ccab05" providerId="ADAL" clId="{DE2F03EC-53A6-4AD3-9416-A1BAB23C9754}" dt="2024-04-11T17:57:05.209" v="16" actId="20577"/>
          <ac:spMkLst>
            <pc:docMk/>
            <pc:sldMk cId="2968274321" sldId="259"/>
            <ac:spMk id="2" creationId="{62F15184-C161-C2B6-F322-5569349BD682}"/>
          </ac:spMkLst>
        </pc:spChg>
        <pc:spChg chg="mod">
          <ac:chgData name="Mateo Sokač" userId="1ff9eb57-33a8-4fe3-91bf-5d7174ccab05" providerId="ADAL" clId="{DE2F03EC-53A6-4AD3-9416-A1BAB23C9754}" dt="2024-04-11T17:57:12.543" v="49" actId="20577"/>
          <ac:spMkLst>
            <pc:docMk/>
            <pc:sldMk cId="2968274321" sldId="259"/>
            <ac:spMk id="3" creationId="{0A0C6F68-A68A-58A7-AF43-3C8040670E19}"/>
          </ac:spMkLst>
        </pc:spChg>
        <pc:picChg chg="add">
          <ac:chgData name="Mateo Sokač" userId="1ff9eb57-33a8-4fe3-91bf-5d7174ccab05" providerId="ADAL" clId="{DE2F03EC-53A6-4AD3-9416-A1BAB23C9754}" dt="2024-04-11T17:57:12.812" v="50" actId="22"/>
          <ac:picMkLst>
            <pc:docMk/>
            <pc:sldMk cId="2968274321" sldId="259"/>
            <ac:picMk id="5" creationId="{8594E81C-D363-1B33-62F6-DEB9904AB081}"/>
          </ac:picMkLst>
        </pc:picChg>
      </pc:sldChg>
      <pc:sldChg chg="addSp delSp modSp add mod modShow">
        <pc:chgData name="Mateo Sokač" userId="1ff9eb57-33a8-4fe3-91bf-5d7174ccab05" providerId="ADAL" clId="{DE2F03EC-53A6-4AD3-9416-A1BAB23C9754}" dt="2024-04-11T17:59:09.596" v="55" actId="729"/>
        <pc:sldMkLst>
          <pc:docMk/>
          <pc:sldMk cId="1827495166" sldId="260"/>
        </pc:sldMkLst>
        <pc:spChg chg="del mod">
          <ac:chgData name="Mateo Sokač" userId="1ff9eb57-33a8-4fe3-91bf-5d7174ccab05" providerId="ADAL" clId="{DE2F03EC-53A6-4AD3-9416-A1BAB23C9754}" dt="2024-04-11T17:57:44.862" v="54" actId="22"/>
          <ac:spMkLst>
            <pc:docMk/>
            <pc:sldMk cId="1827495166" sldId="260"/>
            <ac:spMk id="3" creationId="{0A0C6F68-A68A-58A7-AF43-3C8040670E19}"/>
          </ac:spMkLst>
        </pc:spChg>
        <pc:picChg chg="del">
          <ac:chgData name="Mateo Sokač" userId="1ff9eb57-33a8-4fe3-91bf-5d7174ccab05" providerId="ADAL" clId="{DE2F03EC-53A6-4AD3-9416-A1BAB23C9754}" dt="2024-04-11T17:57:42.869" v="52" actId="478"/>
          <ac:picMkLst>
            <pc:docMk/>
            <pc:sldMk cId="1827495166" sldId="260"/>
            <ac:picMk id="5" creationId="{8594E81C-D363-1B33-62F6-DEB9904AB081}"/>
          </ac:picMkLst>
        </pc:picChg>
        <pc:picChg chg="add mod ord">
          <ac:chgData name="Mateo Sokač" userId="1ff9eb57-33a8-4fe3-91bf-5d7174ccab05" providerId="ADAL" clId="{DE2F03EC-53A6-4AD3-9416-A1BAB23C9754}" dt="2024-04-11T17:57:44.862" v="54" actId="22"/>
          <ac:picMkLst>
            <pc:docMk/>
            <pc:sldMk cId="1827495166" sldId="260"/>
            <ac:picMk id="6" creationId="{1ABDD6B6-58A2-C750-10FC-E56D1CB9D81C}"/>
          </ac:picMkLst>
        </pc:picChg>
      </pc:sldChg>
      <pc:sldChg chg="addSp delSp modSp add mod modShow">
        <pc:chgData name="Mateo Sokač" userId="1ff9eb57-33a8-4fe3-91bf-5d7174ccab05" providerId="ADAL" clId="{DE2F03EC-53A6-4AD3-9416-A1BAB23C9754}" dt="2024-04-11T17:59:56.764" v="120" actId="729"/>
        <pc:sldMkLst>
          <pc:docMk/>
          <pc:sldMk cId="887166330" sldId="261"/>
        </pc:sldMkLst>
        <pc:spChg chg="mod">
          <ac:chgData name="Mateo Sokač" userId="1ff9eb57-33a8-4fe3-91bf-5d7174ccab05" providerId="ADAL" clId="{DE2F03EC-53A6-4AD3-9416-A1BAB23C9754}" dt="2024-04-11T17:59:13.957" v="59" actId="20577"/>
          <ac:spMkLst>
            <pc:docMk/>
            <pc:sldMk cId="887166330" sldId="261"/>
            <ac:spMk id="2" creationId="{62F15184-C161-C2B6-F322-5569349BD682}"/>
          </ac:spMkLst>
        </pc:spChg>
        <pc:spChg chg="add mod">
          <ac:chgData name="Mateo Sokač" userId="1ff9eb57-33a8-4fe3-91bf-5d7174ccab05" providerId="ADAL" clId="{DE2F03EC-53A6-4AD3-9416-A1BAB23C9754}" dt="2024-04-11T17:59:35.167" v="119" actId="20577"/>
          <ac:spMkLst>
            <pc:docMk/>
            <pc:sldMk cId="887166330" sldId="261"/>
            <ac:spMk id="4" creationId="{7D6A1A7C-C84C-45C0-6323-3648D6551BE3}"/>
          </ac:spMkLst>
        </pc:spChg>
        <pc:picChg chg="del">
          <ac:chgData name="Mateo Sokač" userId="1ff9eb57-33a8-4fe3-91bf-5d7174ccab05" providerId="ADAL" clId="{DE2F03EC-53A6-4AD3-9416-A1BAB23C9754}" dt="2024-04-11T17:59:11.969" v="57" actId="478"/>
          <ac:picMkLst>
            <pc:docMk/>
            <pc:sldMk cId="887166330" sldId="261"/>
            <ac:picMk id="6" creationId="{1ABDD6B6-58A2-C750-10FC-E56D1CB9D81C}"/>
          </ac:picMkLst>
        </pc:picChg>
        <pc:picChg chg="add">
          <ac:chgData name="Mateo Sokač" userId="1ff9eb57-33a8-4fe3-91bf-5d7174ccab05" providerId="ADAL" clId="{DE2F03EC-53A6-4AD3-9416-A1BAB23C9754}" dt="2024-04-11T17:59:15.761" v="61" actId="22"/>
          <ac:picMkLst>
            <pc:docMk/>
            <pc:sldMk cId="887166330" sldId="261"/>
            <ac:picMk id="7" creationId="{B78BFC34-0185-EF34-2E52-D603CB5363A6}"/>
          </ac:picMkLst>
        </pc:picChg>
      </pc:sldChg>
      <pc:sldChg chg="addSp delSp modSp add mod">
        <pc:chgData name="Mateo Sokač" userId="1ff9eb57-33a8-4fe3-91bf-5d7174ccab05" providerId="ADAL" clId="{DE2F03EC-53A6-4AD3-9416-A1BAB23C9754}" dt="2024-04-11T18:00:02.071" v="124" actId="1076"/>
        <pc:sldMkLst>
          <pc:docMk/>
          <pc:sldMk cId="4187767358" sldId="262"/>
        </pc:sldMkLst>
        <pc:picChg chg="add mod">
          <ac:chgData name="Mateo Sokač" userId="1ff9eb57-33a8-4fe3-91bf-5d7174ccab05" providerId="ADAL" clId="{DE2F03EC-53A6-4AD3-9416-A1BAB23C9754}" dt="2024-04-11T18:00:02.071" v="124" actId="1076"/>
          <ac:picMkLst>
            <pc:docMk/>
            <pc:sldMk cId="4187767358" sldId="262"/>
            <ac:picMk id="5" creationId="{8EAB26BF-3921-3D01-A19F-D239C4255837}"/>
          </ac:picMkLst>
        </pc:picChg>
        <pc:picChg chg="del">
          <ac:chgData name="Mateo Sokač" userId="1ff9eb57-33a8-4fe3-91bf-5d7174ccab05" providerId="ADAL" clId="{DE2F03EC-53A6-4AD3-9416-A1BAB23C9754}" dt="2024-04-11T18:00:00.111" v="122" actId="478"/>
          <ac:picMkLst>
            <pc:docMk/>
            <pc:sldMk cId="4187767358" sldId="262"/>
            <ac:picMk id="7" creationId="{B78BFC34-0185-EF34-2E52-D603CB5363A6}"/>
          </ac:picMkLst>
        </pc:picChg>
      </pc:sldChg>
      <pc:sldChg chg="delSp modSp add mod">
        <pc:chgData name="Mateo Sokač" userId="1ff9eb57-33a8-4fe3-91bf-5d7174ccab05" providerId="ADAL" clId="{DE2F03EC-53A6-4AD3-9416-A1BAB23C9754}" dt="2024-04-11T18:01:34.638" v="296" actId="313"/>
        <pc:sldMkLst>
          <pc:docMk/>
          <pc:sldMk cId="1213655913" sldId="263"/>
        </pc:sldMkLst>
        <pc:spChg chg="mod">
          <ac:chgData name="Mateo Sokač" userId="1ff9eb57-33a8-4fe3-91bf-5d7174ccab05" providerId="ADAL" clId="{DE2F03EC-53A6-4AD3-9416-A1BAB23C9754}" dt="2024-04-11T18:00:48.185" v="127" actId="20577"/>
          <ac:spMkLst>
            <pc:docMk/>
            <pc:sldMk cId="1213655913" sldId="263"/>
            <ac:spMk id="2" creationId="{62F15184-C161-C2B6-F322-5569349BD682}"/>
          </ac:spMkLst>
        </pc:spChg>
        <pc:spChg chg="mod">
          <ac:chgData name="Mateo Sokač" userId="1ff9eb57-33a8-4fe3-91bf-5d7174ccab05" providerId="ADAL" clId="{DE2F03EC-53A6-4AD3-9416-A1BAB23C9754}" dt="2024-04-11T18:01:34.638" v="296" actId="313"/>
          <ac:spMkLst>
            <pc:docMk/>
            <pc:sldMk cId="1213655913" sldId="263"/>
            <ac:spMk id="4" creationId="{7D6A1A7C-C84C-45C0-6323-3648D6551BE3}"/>
          </ac:spMkLst>
        </pc:spChg>
        <pc:picChg chg="del">
          <ac:chgData name="Mateo Sokač" userId="1ff9eb57-33a8-4fe3-91bf-5d7174ccab05" providerId="ADAL" clId="{DE2F03EC-53A6-4AD3-9416-A1BAB23C9754}" dt="2024-04-11T18:00:50.833" v="129" actId="478"/>
          <ac:picMkLst>
            <pc:docMk/>
            <pc:sldMk cId="1213655913" sldId="263"/>
            <ac:picMk id="5" creationId="{8EAB26BF-3921-3D01-A19F-D239C425583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99DAE-634F-4562-A709-DDAE0A36FC5E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5266-64AC-4F22-8230-857BD31B16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3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1NF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15266-64AC-4F22-8230-857BD31B16F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62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insertion anomaly: Occurs when extra data beyond the desired data must be added to the database. For example, to insert a course (</a:t>
            </a:r>
            <a:r>
              <a:rPr lang="en-GB" dirty="0" err="1"/>
              <a:t>CourseNo</a:t>
            </a:r>
            <a:r>
              <a:rPr lang="en-GB" dirty="0"/>
              <a:t>), it is necessary to know a student (</a:t>
            </a:r>
            <a:r>
              <a:rPr lang="en-GB" dirty="0" err="1"/>
              <a:t>StdSSN</a:t>
            </a:r>
            <a:r>
              <a:rPr lang="en-GB" dirty="0"/>
              <a:t>) and offering (</a:t>
            </a:r>
            <a:r>
              <a:rPr lang="en-GB" dirty="0" err="1"/>
              <a:t>OfferNo</a:t>
            </a:r>
            <a:r>
              <a:rPr lang="en-GB" dirty="0"/>
              <a:t>) because the combination of </a:t>
            </a:r>
            <a:r>
              <a:rPr lang="en-GB" dirty="0" err="1"/>
              <a:t>StdSSN</a:t>
            </a:r>
            <a:r>
              <a:rPr lang="en-GB" dirty="0"/>
              <a:t> and </a:t>
            </a:r>
            <a:r>
              <a:rPr lang="en-GB" dirty="0" err="1"/>
              <a:t>OfferNo</a:t>
            </a:r>
            <a:r>
              <a:rPr lang="en-GB" dirty="0"/>
              <a:t> is the primary key. Remember that a row cannot exist with NULL values for part of its primary key.  The update anomaly: Occurs when it is necessary to change multiple rows to modify ONLY a single fact. For example, if we change the </a:t>
            </a:r>
            <a:r>
              <a:rPr lang="en-GB" dirty="0" err="1"/>
              <a:t>StdClass</a:t>
            </a:r>
            <a:r>
              <a:rPr lang="en-GB" dirty="0"/>
              <a:t> of student S1 (JUN), two rows, row 1 and 2 must be changed. If S1 was enrolled in 10 classes, 10 rows must be changed.  The deletion anomaly: Occurs whenever deleting a row inadvertently causes other data to be deleted. For example, if we delete the </a:t>
            </a:r>
            <a:r>
              <a:rPr lang="en-GB" dirty="0" err="1"/>
              <a:t>enrollment</a:t>
            </a:r>
            <a:r>
              <a:rPr lang="en-GB" dirty="0"/>
              <a:t> (</a:t>
            </a:r>
            <a:r>
              <a:rPr lang="en-GB" dirty="0" err="1"/>
              <a:t>EnrGrade</a:t>
            </a:r>
            <a:r>
              <a:rPr lang="en-GB" dirty="0"/>
              <a:t>) of S2 in O3 (third row), we lose the information about offering O3 and course C3 because these values are unique to the table (cell). Furthermore O3 is a primary key.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15266-64AC-4F22-8230-857BD31B16F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257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50020-6DFB-F02D-40BC-BB7E5094A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25A39F-0EE4-34A1-2D19-599E41E7FC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B78EDD-713E-B837-55F6-1F0053D1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1300A-3727-06F9-DE57-1DDF4FBCE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648C3-338C-5A16-33C5-E5270E4D8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9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F3272-7E86-BD9D-1EDF-73D7D721E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8DB5B9-D0EE-88F3-A4D7-CC288CE1C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CF94C-0C60-EC62-A588-7E5C13E63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AED67-EF99-172B-CF4B-CF88D992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CB44F-236E-E2B3-7D93-CAEA843A9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204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63E405-106F-D57A-71CB-7C56EDF34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F23DE4-5010-00C4-F264-CAB62B718D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890105-9A51-877F-8255-6CA1771B9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CB524F-82F0-7430-93EB-E513F106D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7CCF4-7A29-E4DD-0337-E540F1AE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952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1535-A88C-5745-8F8F-3371DF150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1F2BE-1FE6-135E-DE67-5031EFCE5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7E1B5-4A27-015D-2652-8E3BD768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17A46-CA29-A51D-E4FC-B4D93F3FD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6DF65-7D6F-8134-CEDC-01C852387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88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1A806-223C-9FF9-1EB0-1FE546374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E95CE-9509-1087-7977-3D2EE3143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B4A2A-477C-1C36-0868-00FE6D200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FACC4-690B-8836-0668-CB7E8EFD7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E899B-F338-9C69-1509-B26DABE27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96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22A30-C444-6899-6116-3564BBA6F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AECF0-7780-21A8-A359-35C56B3C4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6BFF26-30BD-CEC5-8348-320BF05ED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85CFD2-BFE8-7AC7-A775-352D9A2E6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2C1AC-A17A-8F29-07BB-25E96CC7B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0C676A-15E5-6988-DFEE-7771A6D2D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4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FBDE-3548-648C-5C9B-79B64F00F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6ECA-731D-FCC1-AD4C-E35F1BF36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FC9BB-8C87-C41D-88FE-75953CB9C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75FE4-B6C0-705A-C7C6-46FF9AE0C2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61E6A-19AB-1E3B-8F28-A0026FB2F4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FB4384-A637-FEB4-3E4A-B790ED706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2A0212E-77F2-E233-9A7F-D94E8A7FF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521619-866C-6342-EDA4-1329A544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96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496F-EE91-FE9A-4EB7-FB0FB5BD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ED7AAB-BEAE-FC5D-E1B4-F401C902E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5CAEC-3AB9-AC6C-86A3-FA9C0FAD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3B8436-7F5C-E826-81E4-1D8EC7668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795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9A570E-A83D-1662-4B4C-8E7959B2D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9CE49-9296-2160-2B24-DE609EEFD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E0C80-449F-B700-CE73-9F7D9639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46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827C-580D-558B-4D81-0E6FEF08A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03B4-1900-B762-D0BF-C9114015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BCADD-5599-B1A6-4B0E-6BCADBF89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30865E-919A-5B5B-9794-C2BCAE8D7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82C141-E709-F3CF-3946-69B275814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3C0BF-E84B-F2FE-9B09-33E30199C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227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1F103-EB50-DC57-0A09-70ECD9F7D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ACC818-DFA3-249C-45E7-E06FD8F6F7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390EF-2E27-B9D8-2EE7-2800BB170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1F47D0-17FF-8ECC-66BD-8CFD1746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DFA5FC-C97A-EDBE-6ADD-BC45BD643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0B279-D61F-0E4C-D712-670D7BF83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70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809AEB-77C2-F98F-1D13-4455440E8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5CC5B3-1295-2526-AC54-67173774A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BDE82-4686-02CE-C8D2-A1EA2E3148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2A6A79-E3C6-4AF2-847A-9A2023C0DEC9}" type="datetimeFigureOut">
              <a:rPr lang="en-GB" smtClean="0"/>
              <a:t>11/04/2024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F2182-E2D1-DCFD-8A4D-1F898FCD01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CD1B0-C7A5-5C7C-AFBA-B6E477F829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AA77AC-95CF-49D3-9CFE-D76BA2F2F0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82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B98D9-9B92-7FA3-141B-B3BC91087D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Database normalization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6D635C-2D3C-D724-0B05-915243BF5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09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5F761-DF69-D717-B181-A5F337B48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C5E41-B1BD-9737-F8C2-C6CFF2956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which normal form is this table?</a:t>
            </a:r>
          </a:p>
          <a:p>
            <a:r>
              <a:rPr lang="en-US" dirty="0"/>
              <a:t>Why?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43EE6F-9946-3CA3-3556-2BBD4CC28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7325" y="2257425"/>
            <a:ext cx="6924675" cy="460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82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61B0-940D-7455-01DC-223E81A05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6E942-A5B1-5D94-F9D8-69F6A516B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Based on this table</a:t>
            </a:r>
            <a:br>
              <a:rPr lang="en-US" dirty="0"/>
            </a:br>
            <a:r>
              <a:rPr lang="en-US" dirty="0"/>
              <a:t>provide examples of &gt;</a:t>
            </a:r>
          </a:p>
          <a:p>
            <a:r>
              <a:rPr lang="en-GB" dirty="0"/>
              <a:t>The insertion anomaly</a:t>
            </a:r>
          </a:p>
          <a:p>
            <a:r>
              <a:rPr lang="en-GB" dirty="0"/>
              <a:t>The update anomaly</a:t>
            </a:r>
          </a:p>
          <a:p>
            <a:r>
              <a:rPr lang="en-GB" dirty="0"/>
              <a:t>The deletion anomaly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6201DA-ED06-096E-3A05-8AFFEEA387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3431" y="1162843"/>
            <a:ext cx="7564222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95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5184-C161-C2B6-F322-5569349B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0C6F68-A68A-58A7-AF43-3C804067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Normalize the following table:</a:t>
            </a:r>
            <a:br>
              <a:rPr lang="en-US" dirty="0"/>
            </a:b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94E81C-D363-1B33-62F6-DEB9904AB0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1762" y="2366962"/>
            <a:ext cx="6848475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27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5184-C161-C2B6-F322-5569349B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</a:t>
            </a:r>
            <a:endParaRPr lang="en-GB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ABDD6B6-58A2-C750-10FC-E56D1CB9D8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63346" y="1825625"/>
            <a:ext cx="5665308" cy="4351338"/>
          </a:xfrm>
        </p:spPr>
      </p:pic>
    </p:spTree>
    <p:extLst>
      <p:ext uri="{BB962C8B-B14F-4D97-AF65-F5344CB8AC3E}">
        <p14:creationId xmlns:p14="http://schemas.microsoft.com/office/powerpoint/2010/main" val="182749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5184-C161-C2B6-F322-5569349B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A1A7C-C84C-45C0-6323-3648D6551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version of this table(s) in 1NF,2NF and 3 NF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8BFC34-0185-EF34-2E52-D603CB5363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900" y="2686050"/>
            <a:ext cx="92202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166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5184-C161-C2B6-F322-5569349B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4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A1A7C-C84C-45C0-6323-3648D6551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version of this table(s) in 1NF,2NF and 3 NF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AB26BF-3921-3D01-A19F-D239C4255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1888" y="2400869"/>
            <a:ext cx="6886575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76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5184-C161-C2B6-F322-5569349BD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5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6A1A7C-C84C-45C0-6323-3648D6551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in pairs:</a:t>
            </a:r>
          </a:p>
          <a:p>
            <a:pPr lvl="1"/>
            <a:r>
              <a:rPr lang="en-US" dirty="0"/>
              <a:t>Make an example of table in 0NF or 1NF and give it to your</a:t>
            </a:r>
            <a:br>
              <a:rPr lang="en-US" dirty="0"/>
            </a:br>
            <a:r>
              <a:rPr lang="en-US" dirty="0"/>
              <a:t>neighbor</a:t>
            </a:r>
          </a:p>
          <a:p>
            <a:pPr lvl="1"/>
            <a:r>
              <a:rPr lang="en-US" dirty="0"/>
              <a:t>Exchange chaotic tables and compare results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365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308</Words>
  <Application>Microsoft Office PowerPoint</Application>
  <PresentationFormat>Widescreen</PresentationFormat>
  <Paragraphs>24</Paragraphs>
  <Slides>8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Database normalization</vt:lpstr>
      <vt:lpstr>Exercise 1</vt:lpstr>
      <vt:lpstr>Exercise 2</vt:lpstr>
      <vt:lpstr>Exercise 3</vt:lpstr>
      <vt:lpstr>Exercise 3</vt:lpstr>
      <vt:lpstr>Exercise 4</vt:lpstr>
      <vt:lpstr>Exercise 4</vt:lpstr>
      <vt:lpstr>Exercise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normalization</dc:title>
  <dc:creator>Mateo Sokač</dc:creator>
  <cp:lastModifiedBy>Mateo Sokač</cp:lastModifiedBy>
  <cp:revision>1</cp:revision>
  <dcterms:created xsi:type="dcterms:W3CDTF">2024-04-11T17:47:54Z</dcterms:created>
  <dcterms:modified xsi:type="dcterms:W3CDTF">2024-04-11T18:01:35Z</dcterms:modified>
</cp:coreProperties>
</file>