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72" r:id="rId3"/>
    <p:sldId id="347" r:id="rId4"/>
    <p:sldId id="348" r:id="rId5"/>
    <p:sldId id="331" r:id="rId6"/>
    <p:sldId id="351" r:id="rId7"/>
    <p:sldId id="332" r:id="rId8"/>
    <p:sldId id="352" r:id="rId9"/>
    <p:sldId id="334" r:id="rId10"/>
    <p:sldId id="333" r:id="rId11"/>
    <p:sldId id="335" r:id="rId12"/>
    <p:sldId id="337" r:id="rId13"/>
    <p:sldId id="353" r:id="rId14"/>
    <p:sldId id="339" r:id="rId15"/>
    <p:sldId id="340" r:id="rId16"/>
    <p:sldId id="354" r:id="rId17"/>
    <p:sldId id="341" r:id="rId18"/>
    <p:sldId id="342" r:id="rId19"/>
    <p:sldId id="343" r:id="rId20"/>
    <p:sldId id="355" r:id="rId21"/>
    <p:sldId id="313" r:id="rId22"/>
    <p:sldId id="33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tolzl Bold" panose="00000800000000000000" charset="0"/>
      <p:bold r:id="rId29"/>
    </p:embeddedFont>
    <p:embeddedFont>
      <p:font typeface="Stolzl Book" panose="0000050000000000000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8942" autoAdjust="0"/>
  </p:normalViewPr>
  <p:slideViewPr>
    <p:cSldViewPr snapToGrid="0" snapToObjects="1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dfcoffee.com/qdownload/english-for-information-technology-2-10-pdf-free.html" TargetMode="External"/><Relationship Id="rId2" Type="http://schemas.openxmlformats.org/officeDocument/2006/relationships/hyperlink" Target="https://www.academia.edu/28436822/Infotech_english_for_computer_users_Students_Book_4th_Editio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Weeks </a:t>
            </a: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Jobs in ICT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1B5AD-7775-C5FC-A3DF-6E0D89AD8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9" y="-78037"/>
            <a:ext cx="10598491" cy="63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9F70C-D413-3CB2-2943-C575E862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993"/>
            <a:ext cx="12192000" cy="45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A984E-B478-74B3-49C5-E03777DD4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7" b="5306"/>
          <a:stretch/>
        </p:blipFill>
        <p:spPr>
          <a:xfrm>
            <a:off x="0" y="51462"/>
            <a:ext cx="7921690" cy="6198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0F1CB-F130-1EAC-014C-083A2DEE6CFC}"/>
              </a:ext>
            </a:extLst>
          </p:cNvPr>
          <p:cNvSpPr txBox="1"/>
          <p:nvPr/>
        </p:nvSpPr>
        <p:spPr>
          <a:xfrm>
            <a:off x="2685399" y="4768767"/>
            <a:ext cx="53669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Complete the application letter with : </a:t>
            </a:r>
          </a:p>
          <a:p>
            <a:r>
              <a:rPr lang="en-GB" b="1" dirty="0">
                <a:solidFill>
                  <a:schemeClr val="accent1"/>
                </a:solidFill>
              </a:rPr>
              <a:t>	for</a:t>
            </a:r>
          </a:p>
          <a:p>
            <a:r>
              <a:rPr lang="en-GB" b="1" dirty="0">
                <a:solidFill>
                  <a:schemeClr val="accent1"/>
                </a:solidFill>
              </a:rPr>
              <a:t>	since</a:t>
            </a:r>
          </a:p>
          <a:p>
            <a:r>
              <a:rPr lang="en-GB" b="1" dirty="0">
                <a:solidFill>
                  <a:schemeClr val="accent1"/>
                </a:solidFill>
              </a:rPr>
              <a:t>	ago</a:t>
            </a:r>
          </a:p>
          <a:p>
            <a:r>
              <a:rPr lang="en-GB" b="1" dirty="0">
                <a:solidFill>
                  <a:schemeClr val="accent1"/>
                </a:solidFill>
              </a:rPr>
              <a:t>	until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04FB657-7BD5-73DA-A7B1-F7F60A42C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77" r="32615"/>
          <a:stretch/>
        </p:blipFill>
        <p:spPr>
          <a:xfrm>
            <a:off x="7815942" y="1812233"/>
            <a:ext cx="4376058" cy="1361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E1CE2-CA93-0A62-D630-459959A04053}"/>
              </a:ext>
            </a:extLst>
          </p:cNvPr>
          <p:cNvSpPr txBox="1"/>
          <p:nvPr/>
        </p:nvSpPr>
        <p:spPr>
          <a:xfrm>
            <a:off x="8052318" y="242573"/>
            <a:ext cx="3881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A LETTER OF APPLICATION</a:t>
            </a:r>
          </a:p>
          <a:p>
            <a:endParaRPr lang="en-GB" dirty="0"/>
          </a:p>
          <a:p>
            <a:r>
              <a:rPr lang="en-GB" i="1" dirty="0">
                <a:solidFill>
                  <a:schemeClr val="accent1"/>
                </a:solidFill>
              </a:rPr>
              <a:t>Read the letter of application on page 131 and answer these questions: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8765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72EF3-0775-9712-A22D-27E63A5BD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Senior Programmer.</a:t>
            </a:r>
          </a:p>
          <a:p>
            <a:pPr marL="514350" indent="-514350">
              <a:buAutoNum type="arabicPeriod"/>
            </a:pPr>
            <a:r>
              <a:rPr lang="en-GB" dirty="0"/>
              <a:t>She saw the advertisement in “The Times”.</a:t>
            </a:r>
          </a:p>
          <a:p>
            <a:pPr marL="514350" indent="-514350">
              <a:buAutoNum type="arabicPeriod"/>
            </a:pPr>
            <a:r>
              <a:rPr lang="en-GB" dirty="0"/>
              <a:t>She has been working as a software engineer for the last 3 years.</a:t>
            </a:r>
          </a:p>
          <a:p>
            <a:pPr marL="514350" indent="-514350">
              <a:buAutoNum type="arabicPeriod"/>
            </a:pPr>
            <a:r>
              <a:rPr lang="en-GB" dirty="0"/>
              <a:t>She has written programs in COBOL (for commercial use) and in C (for large retail chains).</a:t>
            </a:r>
          </a:p>
          <a:p>
            <a:pPr marL="514350" indent="-514350">
              <a:buAutoNum type="arabicPeriod"/>
            </a:pPr>
            <a:r>
              <a:rPr lang="en-GB" dirty="0"/>
              <a:t>She spent 3 months in Spain 2 years ago.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1. until	2. For	3. since	4. ago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19C84-0903-22A3-AD97-85C7C31F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73" y="489682"/>
            <a:ext cx="1073598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2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490C4-2BA9-405A-A42F-1C625CCC6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155" y="724710"/>
            <a:ext cx="8113690" cy="54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89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CB850-6FC9-CD49-EEC1-F3E36481A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7" y="283435"/>
            <a:ext cx="9703838" cy="5890854"/>
          </a:xfrm>
          <a:prstGeom prst="rect">
            <a:avLst/>
          </a:prstGeom>
        </p:spPr>
      </p:pic>
      <p:pic>
        <p:nvPicPr>
          <p:cNvPr id="2" name="Job interview with Sarah">
            <a:hlinkClick r:id="" action="ppaction://media"/>
            <a:extLst>
              <a:ext uri="{FF2B5EF4-FFF2-40B4-BE49-F238E27FC236}">
                <a16:creationId xmlns:a16="http://schemas.microsoft.com/office/drawing/2014/main" id="{791E055A-9021-B4E3-0090-F3FF8E1BA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657" y="998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61F1E-F02F-A26A-8891-587F2F7FA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Computer Sciences</a:t>
            </a:r>
          </a:p>
          <a:p>
            <a:pPr marL="514350" indent="-514350">
              <a:buAutoNum type="arabicPeriod"/>
            </a:pPr>
            <a:r>
              <a:rPr lang="en-GB" dirty="0"/>
              <a:t>Analyst programmer for a year</a:t>
            </a:r>
          </a:p>
          <a:p>
            <a:pPr marL="514350" indent="-514350">
              <a:buAutoNum type="arabicPeriod"/>
            </a:pPr>
            <a:r>
              <a:rPr lang="en-GB" dirty="0"/>
              <a:t>general commercial use</a:t>
            </a:r>
          </a:p>
          <a:p>
            <a:pPr marL="514350" indent="-514350">
              <a:buAutoNum type="arabicPeriod"/>
            </a:pPr>
            <a:r>
              <a:rPr lang="en-GB" dirty="0"/>
              <a:t>IBM mainframes</a:t>
            </a:r>
          </a:p>
          <a:p>
            <a:pPr marL="514350" indent="-514350">
              <a:buAutoNum type="arabicPeriod"/>
            </a:pPr>
            <a:r>
              <a:rPr lang="en-GB" dirty="0"/>
              <a:t>Microsoft Access and dBase 5</a:t>
            </a:r>
          </a:p>
          <a:p>
            <a:pPr marL="514350" indent="-514350">
              <a:buAutoNum type="arabicPeriod"/>
            </a:pPr>
            <a:r>
              <a:rPr lang="en-GB" dirty="0"/>
              <a:t>wants something more demanding and with more responsibility; wants to learn about a new industry</a:t>
            </a: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EF6EF-8891-EAB6-AEB4-05CE23D78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4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BF5B8B-212E-F08D-8BD4-34E04E9A2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772" y="906012"/>
            <a:ext cx="10515600" cy="3951216"/>
          </a:xfrm>
        </p:spPr>
      </p:pic>
    </p:spTree>
    <p:extLst>
      <p:ext uri="{BB962C8B-B14F-4D97-AF65-F5344CB8AC3E}">
        <p14:creationId xmlns:p14="http://schemas.microsoft.com/office/powerpoint/2010/main" val="1694386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7AA05-0BC8-E4ED-432F-85483C351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09" y="0"/>
            <a:ext cx="10181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8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5BFDF-33F9-D9FF-4E3D-7FF582998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41" y="1608736"/>
            <a:ext cx="11204620" cy="27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3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lesson,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identify jobs in ICT and discuss their responsibilities</a:t>
            </a:r>
          </a:p>
          <a:p>
            <a:r>
              <a:rPr lang="en-GB" dirty="0"/>
              <a:t>discuss personal qualities and professional skills needed for a particular job in ICT</a:t>
            </a:r>
          </a:p>
          <a:p>
            <a:r>
              <a:rPr lang="en-GB" dirty="0"/>
              <a:t>understand and respond to job adverts </a:t>
            </a:r>
          </a:p>
          <a:p>
            <a:r>
              <a:rPr lang="en-GB" dirty="0"/>
              <a:t>revise present perfect and past simple tense</a:t>
            </a:r>
          </a:p>
          <a:p>
            <a:r>
              <a:rPr lang="en-GB" dirty="0"/>
              <a:t>go through a sample CVs and application letter in preparation for your homework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master application&#10;&#10;Description automatically generated">
            <a:extLst>
              <a:ext uri="{FF2B5EF4-FFF2-40B4-BE49-F238E27FC236}">
                <a16:creationId xmlns:a16="http://schemas.microsoft.com/office/drawing/2014/main" id="{0035A030-3A3A-F759-0C25-5C34A09A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92" y="0"/>
            <a:ext cx="7257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20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–Unit 26 (pp 129-133)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https://www.academia.edu/28436822/Infotech_english_for_computer_users_Students_Book_4th_Edition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Hill, English for Information Technology 2. Pearson Education ELS - </a:t>
            </a:r>
            <a:r>
              <a:rPr lang="hr-HR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(pp 4-5), </a:t>
            </a:r>
            <a:r>
              <a:rPr lang="en-GB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https://pdfcoffee.com/qdownload/english-for-information-technology-2-10-pdf-free.html</a:t>
            </a:r>
            <a:endParaRPr lang="en-GB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E7278-162B-4AE4-D0CA-0083048E4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15" t="39269" b="7211"/>
          <a:stretch/>
        </p:blipFill>
        <p:spPr>
          <a:xfrm>
            <a:off x="438539" y="429207"/>
            <a:ext cx="6951305" cy="5738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53E27C-7FBF-D80D-35F0-879A16F9BA6B}"/>
              </a:ext>
            </a:extLst>
          </p:cNvPr>
          <p:cNvSpPr txBox="1"/>
          <p:nvPr/>
        </p:nvSpPr>
        <p:spPr>
          <a:xfrm>
            <a:off x="7604449" y="1707501"/>
            <a:ext cx="4149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Listen to 6 people introducing themselves. What jobs do they do?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database administrator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helpdesk supervisor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software developer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systems analyst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hr-HR" dirty="0"/>
          </a:p>
        </p:txBody>
      </p:sp>
      <p:pic>
        <p:nvPicPr>
          <p:cNvPr id="6" name="02 Track 2">
            <a:hlinkClick r:id="" action="ppaction://media"/>
            <a:extLst>
              <a:ext uri="{FF2B5EF4-FFF2-40B4-BE49-F238E27FC236}">
                <a16:creationId xmlns:a16="http://schemas.microsoft.com/office/drawing/2014/main" id="{8AA45087-39CA-F552-AD9C-B4FF2B604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7361" y="8612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BA7D-CFC5-9162-50F6-8AEDC0AE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C1DB9F-48F5-F772-7B65-A8CD0B388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23875" r="25555" b="66047"/>
          <a:stretch/>
        </p:blipFill>
        <p:spPr>
          <a:xfrm>
            <a:off x="838200" y="1809830"/>
            <a:ext cx="6981930" cy="1619169"/>
          </a:xfrm>
        </p:spPr>
      </p:pic>
    </p:spTree>
    <p:extLst>
      <p:ext uri="{BB962C8B-B14F-4D97-AF65-F5344CB8AC3E}">
        <p14:creationId xmlns:p14="http://schemas.microsoft.com/office/powerpoint/2010/main" val="72655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3B51F1-1E89-8C5B-A3BF-85B2CF541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805" y="485093"/>
            <a:ext cx="10395430" cy="5775747"/>
          </a:xfrm>
        </p:spPr>
      </p:pic>
    </p:spTree>
    <p:extLst>
      <p:ext uri="{BB962C8B-B14F-4D97-AF65-F5344CB8AC3E}">
        <p14:creationId xmlns:p14="http://schemas.microsoft.com/office/powerpoint/2010/main" val="193096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92A03-8FC5-FFA5-6195-0D5E027BD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hardware engineer</a:t>
            </a:r>
          </a:p>
          <a:p>
            <a:pPr marL="514350" indent="-514350">
              <a:buAutoNum type="arabicPeriod"/>
            </a:pPr>
            <a:r>
              <a:rPr lang="en-GB" dirty="0"/>
              <a:t>software engineer</a:t>
            </a:r>
          </a:p>
          <a:p>
            <a:pPr marL="514350" indent="-514350">
              <a:buAutoNum type="arabicPeriod"/>
            </a:pPr>
            <a:r>
              <a:rPr lang="en-GB" dirty="0"/>
              <a:t>blog administrator</a:t>
            </a:r>
          </a:p>
          <a:p>
            <a:pPr marL="514350" indent="-514350">
              <a:buAutoNum type="arabicPeriod"/>
            </a:pPr>
            <a:r>
              <a:rPr lang="en-GB" dirty="0"/>
              <a:t>DTP operator</a:t>
            </a:r>
          </a:p>
          <a:p>
            <a:pPr marL="514350" indent="-514350">
              <a:buAutoNum type="arabicPeriod"/>
            </a:pPr>
            <a:r>
              <a:rPr lang="en-GB" dirty="0"/>
              <a:t>network administrator</a:t>
            </a:r>
          </a:p>
          <a:p>
            <a:pPr marL="514350" indent="-514350">
              <a:buAutoNum type="arabicPeriod"/>
            </a:pPr>
            <a:r>
              <a:rPr lang="en-GB" dirty="0"/>
              <a:t>webmaster</a:t>
            </a:r>
          </a:p>
          <a:p>
            <a:pPr marL="514350" indent="-514350">
              <a:buAutoNum type="arabicPeriod"/>
            </a:pPr>
            <a:r>
              <a:rPr lang="en-GB" dirty="0"/>
              <a:t>computer security specialist</a:t>
            </a:r>
          </a:p>
          <a:p>
            <a:pPr marL="514350" indent="-514350">
              <a:buAutoNum type="arabicPeriod"/>
            </a:pPr>
            <a:r>
              <a:rPr lang="en-GB" dirty="0"/>
              <a:t>help desk technician</a:t>
            </a:r>
          </a:p>
          <a:p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79D8DE-040C-7046-4893-54B4CB23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2A3810-51CB-5384-8182-1E3511738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8159" y="3046737"/>
            <a:ext cx="10515600" cy="2148732"/>
          </a:xfrm>
        </p:spPr>
      </p:pic>
      <p:pic>
        <p:nvPicPr>
          <p:cNvPr id="3" name="Jobs">
            <a:hlinkClick r:id="" action="ppaction://media"/>
            <a:extLst>
              <a:ext uri="{FF2B5EF4-FFF2-40B4-BE49-F238E27FC236}">
                <a16:creationId xmlns:a16="http://schemas.microsoft.com/office/drawing/2014/main" id="{C11B7217-0213-6B4F-549F-91988AC25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1133" y="204619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C9E82-8F64-D378-979C-05D2FB8BC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2" y="445732"/>
            <a:ext cx="5105613" cy="24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A408-14F9-ECEC-BE1D-BE65F983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Speaker 1: webmaster</a:t>
            </a:r>
          </a:p>
          <a:p>
            <a:pPr marL="0" indent="0">
              <a:buNone/>
            </a:pPr>
            <a:r>
              <a:rPr lang="en-GB" dirty="0"/>
              <a:t>Speaker 2: help desk technician</a:t>
            </a:r>
          </a:p>
          <a:p>
            <a:pPr marL="0" indent="0">
              <a:buNone/>
            </a:pPr>
            <a:r>
              <a:rPr lang="en-GB" dirty="0"/>
              <a:t>Speaker 3: hardware engineer</a:t>
            </a:r>
          </a:p>
          <a:p>
            <a:pPr marL="0" indent="0">
              <a:buNone/>
            </a:pPr>
            <a:r>
              <a:rPr lang="en-GB" dirty="0"/>
              <a:t>Speaker 4: computer security specialist</a:t>
            </a: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8E30CF-1C47-C425-89CC-56F73D55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8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23B04-067E-2E3C-994C-07374654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02" y="0"/>
            <a:ext cx="10465640" cy="62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45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5788</TotalTime>
  <Words>351</Words>
  <Application>Microsoft Office PowerPoint</Application>
  <PresentationFormat>Widescreen</PresentationFormat>
  <Paragraphs>68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Arial</vt:lpstr>
      <vt:lpstr>Stolzl Book</vt:lpstr>
      <vt:lpstr>Stolzl Bold</vt:lpstr>
      <vt:lpstr>Cabin</vt:lpstr>
      <vt:lpstr>Office Theme</vt:lpstr>
      <vt:lpstr> ENGLISH FOR IT Weeks 10 VOCABULARY  Jobs in ICT </vt:lpstr>
      <vt:lpstr>In this lesson, you will:</vt:lpstr>
      <vt:lpstr>PowerPoint Presentation</vt:lpstr>
      <vt:lpstr>Check your answers</vt:lpstr>
      <vt:lpstr>PowerPoint Presentation</vt:lpstr>
      <vt:lpstr>Check your answers</vt:lpstr>
      <vt:lpstr>PowerPoint Presentation</vt:lpstr>
      <vt:lpstr>Check your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your answers</vt:lpstr>
      <vt:lpstr>PowerPoint Presentation</vt:lpstr>
      <vt:lpstr>PowerPoint Presentation</vt:lpstr>
      <vt:lpstr>PowerPoint Presentation</vt:lpstr>
      <vt:lpstr>PowerPoint Presentation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 @ Racunarstvo</cp:lastModifiedBy>
  <cp:revision>208</cp:revision>
  <dcterms:created xsi:type="dcterms:W3CDTF">2018-01-24T13:33:55Z</dcterms:created>
  <dcterms:modified xsi:type="dcterms:W3CDTF">2023-12-02T11:20:27Z</dcterms:modified>
</cp:coreProperties>
</file>