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72" r:id="rId3"/>
    <p:sldId id="331" r:id="rId4"/>
    <p:sldId id="333" r:id="rId5"/>
    <p:sldId id="343" r:id="rId6"/>
    <p:sldId id="332" r:id="rId7"/>
    <p:sldId id="345" r:id="rId8"/>
    <p:sldId id="346" r:id="rId9"/>
    <p:sldId id="334" r:id="rId10"/>
    <p:sldId id="347" r:id="rId11"/>
    <p:sldId id="335" r:id="rId12"/>
    <p:sldId id="348" r:id="rId13"/>
    <p:sldId id="336" r:id="rId14"/>
    <p:sldId id="349" r:id="rId15"/>
    <p:sldId id="338" r:id="rId16"/>
    <p:sldId id="339" r:id="rId17"/>
    <p:sldId id="337" r:id="rId18"/>
    <p:sldId id="341" r:id="rId19"/>
    <p:sldId id="340" r:id="rId20"/>
    <p:sldId id="350" r:id="rId21"/>
    <p:sldId id="344" r:id="rId22"/>
    <p:sldId id="313" r:id="rId23"/>
    <p:sldId id="330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tolzl Bold" panose="00000800000000000000" charset="0"/>
      <p:bold r:id="rId30"/>
    </p:embeddedFont>
    <p:embeddedFont>
      <p:font typeface="Stolzl Book" panose="00000500000000000000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68942" autoAdjust="0"/>
  </p:normalViewPr>
  <p:slideViewPr>
    <p:cSldViewPr snapToGrid="0" snapToObjects="1">
      <p:cViewPr varScale="1">
        <p:scale>
          <a:sx n="109" d="100"/>
          <a:sy n="109" d="100"/>
        </p:scale>
        <p:origin x="69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1C21E-1610-F840-997A-88EB307E0A1C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C0C92-97E4-9540-AC90-F1BBF91896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43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82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958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6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8571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6416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8111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95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965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3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42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767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83086" y="728663"/>
            <a:ext cx="5170713" cy="1680429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hr-HR" sz="4800" dirty="0">
                <a:solidFill>
                  <a:schemeClr val="bg1"/>
                </a:solidFill>
                <a:latin typeface="Stolzl Bold" panose="00000800000000000000" pitchFamily="50" charset="-18"/>
              </a:rPr>
              <a:t>Glavni naslov</a:t>
            </a:r>
            <a:br>
              <a:rPr lang="hr-HR" sz="4800" dirty="0">
                <a:solidFill>
                  <a:schemeClr val="bg1"/>
                </a:solidFill>
                <a:latin typeface="Stolzl Bold" panose="00000800000000000000" pitchFamily="50" charset="-18"/>
              </a:rPr>
            </a:br>
            <a:r>
              <a:rPr lang="hr-HR" sz="4800" dirty="0">
                <a:solidFill>
                  <a:schemeClr val="bg1"/>
                </a:solidFill>
                <a:latin typeface="Stolzl Book" panose="00000500000000000000" pitchFamily="50" charset="-18"/>
              </a:rPr>
              <a:t>Tekst</a:t>
            </a:r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74540"/>
            <a:ext cx="6183086" cy="59931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718" y="3904457"/>
            <a:ext cx="6022181" cy="2014537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2" y="6283318"/>
            <a:ext cx="1414604" cy="57468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4112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Slika 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7290"/>
            <a:ext cx="8686800" cy="56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5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61" r:id="rId8"/>
    <p:sldLayoutId id="2147483662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ibd.com/document/266312924/Check-Your-English-Vocabulary-for-Computers-and-Information-Technology" TargetMode="External"/><Relationship Id="rId2" Type="http://schemas.openxmlformats.org/officeDocument/2006/relationships/hyperlink" Target="https://www.academia.edu/28436822/Infotech_english_for_computer_users_Students_Book_4th_Edi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bc.co.uk/newsround/av/47523993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newsround/av/47523993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728300"/>
            <a:ext cx="4612404" cy="2014537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ENGLISH FOR IT</a:t>
            </a: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Weeks </a:t>
            </a:r>
            <a:r>
              <a:rPr lang="en-GB" sz="4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VOCABULARY</a:t>
            </a: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Web and the Internet</a:t>
            </a:r>
            <a:br>
              <a:rPr lang="hr-H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28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5AA3D8-0D3E-AB1E-E8E5-4668E7066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Key</a:t>
            </a:r>
            <a:endParaRPr lang="en-GB" dirty="0"/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0AF4E6F4-CB38-3E39-8846-1DBCAF4BC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2335"/>
            <a:ext cx="2924583" cy="1152686"/>
          </a:xfrm>
        </p:spPr>
      </p:pic>
    </p:spTree>
    <p:extLst>
      <p:ext uri="{BB962C8B-B14F-4D97-AF65-F5344CB8AC3E}">
        <p14:creationId xmlns:p14="http://schemas.microsoft.com/office/powerpoint/2010/main" val="1151246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164A2E-2A20-8D83-80A3-B75BC93E4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35359"/>
            <a:ext cx="10515600" cy="3927006"/>
          </a:xfrm>
        </p:spPr>
      </p:pic>
    </p:spTree>
    <p:extLst>
      <p:ext uri="{BB962C8B-B14F-4D97-AF65-F5344CB8AC3E}">
        <p14:creationId xmlns:p14="http://schemas.microsoft.com/office/powerpoint/2010/main" val="2721878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0C7BB5-26F4-E175-CBF4-E94380240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Key</a:t>
            </a:r>
            <a:endParaRPr lang="en-GB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E408A6C-4B22-BED2-9508-276EB2A16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3838" y="1922591"/>
            <a:ext cx="3019846" cy="781159"/>
          </a:xfrm>
        </p:spPr>
      </p:pic>
    </p:spTree>
    <p:extLst>
      <p:ext uri="{BB962C8B-B14F-4D97-AF65-F5344CB8AC3E}">
        <p14:creationId xmlns:p14="http://schemas.microsoft.com/office/powerpoint/2010/main" val="3770321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B7BDE-569F-7FC4-57EA-A2F319137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5" y="365125"/>
            <a:ext cx="10515600" cy="1325563"/>
          </a:xfrm>
        </p:spPr>
        <p:txBody>
          <a:bodyPr/>
          <a:lstStyle/>
          <a:p>
            <a:r>
              <a:rPr lang="en-GB" sz="3200" i="1" dirty="0">
                <a:solidFill>
                  <a:schemeClr val="accent1"/>
                </a:solidFill>
              </a:rPr>
              <a:t>What’s the word?</a:t>
            </a:r>
            <a:endParaRPr lang="hr-HR" sz="3200" i="1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1E76E6-B05A-F3B4-87C8-F29BA0E04029}"/>
              </a:ext>
            </a:extLst>
          </p:cNvPr>
          <p:cNvSpPr txBox="1"/>
          <p:nvPr/>
        </p:nvSpPr>
        <p:spPr>
          <a:xfrm>
            <a:off x="838199" y="2015410"/>
            <a:ext cx="106472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/>
              <a:t>____________ is a system used to distribute email to many different subscribers at once.</a:t>
            </a:r>
          </a:p>
          <a:p>
            <a:pPr marL="342900" indent="-342900">
              <a:buAutoNum type="arabicPeriod"/>
            </a:pPr>
            <a:r>
              <a:rPr lang="en-GB" sz="2800" dirty="0"/>
              <a:t>______________is a program used for displaying web pages.</a:t>
            </a:r>
          </a:p>
          <a:p>
            <a:pPr marL="342900" indent="-342900">
              <a:buAutoNum type="arabicPeriod"/>
            </a:pPr>
            <a:r>
              <a:rPr lang="en-GB" sz="2800" dirty="0"/>
              <a:t>______________ means to connect to a computer by typing your username and password.</a:t>
            </a:r>
          </a:p>
          <a:p>
            <a:pPr marL="342900" indent="-342900">
              <a:buAutoNum type="arabicPeriod"/>
            </a:pPr>
            <a:r>
              <a:rPr lang="en-GB" sz="2800" dirty="0"/>
              <a:t>_______________ is a series of interrelated messages on a given topic.</a:t>
            </a:r>
          </a:p>
          <a:p>
            <a:pPr marL="342900" indent="-342900">
              <a:buAutoNum type="arabicPeriod"/>
            </a:pPr>
            <a:r>
              <a:rPr lang="en-GB" sz="2800" dirty="0"/>
              <a:t>________________ is a program for reading Usenet newsgroup.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1204513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C3992C-3F1B-AC83-123E-D283E82F5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Key</a:t>
            </a:r>
            <a:endParaRPr lang="en-GB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202BAC3-8BF0-CB56-D7C2-BEA01336A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388" y="2188858"/>
            <a:ext cx="2362530" cy="1743318"/>
          </a:xfrm>
        </p:spPr>
      </p:pic>
    </p:spTree>
    <p:extLst>
      <p:ext uri="{BB962C8B-B14F-4D97-AF65-F5344CB8AC3E}">
        <p14:creationId xmlns:p14="http://schemas.microsoft.com/office/powerpoint/2010/main" val="470430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1A7A5-F866-F121-1356-871F2582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82" y="365125"/>
            <a:ext cx="10952018" cy="1325563"/>
          </a:xfrm>
        </p:spPr>
        <p:txBody>
          <a:bodyPr/>
          <a:lstStyle/>
          <a:p>
            <a:r>
              <a:rPr lang="en-GB" sz="3200" i="1" dirty="0">
                <a:solidFill>
                  <a:schemeClr val="accent1"/>
                </a:solidFill>
              </a:rPr>
              <a:t>Read the text on page 83 and check the anatomy of an email</a:t>
            </a:r>
            <a:endParaRPr lang="hr-HR" sz="3200" i="1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1D27EA-3C18-A350-0F23-3451B1B13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821" y="1856509"/>
            <a:ext cx="12155652" cy="3779620"/>
          </a:xfrm>
        </p:spPr>
      </p:pic>
    </p:spTree>
    <p:extLst>
      <p:ext uri="{BB962C8B-B14F-4D97-AF65-F5344CB8AC3E}">
        <p14:creationId xmlns:p14="http://schemas.microsoft.com/office/powerpoint/2010/main" val="3074020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F0FF96-569E-3192-32A7-52A8B519D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824" y="249382"/>
            <a:ext cx="10160939" cy="6545312"/>
          </a:xfrm>
        </p:spPr>
      </p:pic>
    </p:spTree>
    <p:extLst>
      <p:ext uri="{BB962C8B-B14F-4D97-AF65-F5344CB8AC3E}">
        <p14:creationId xmlns:p14="http://schemas.microsoft.com/office/powerpoint/2010/main" val="1367677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74B5E3-AD56-ABE1-CB03-CCFBBC743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6148" y="952789"/>
            <a:ext cx="10079703" cy="4351338"/>
          </a:xfrm>
        </p:spPr>
      </p:pic>
    </p:spTree>
    <p:extLst>
      <p:ext uri="{BB962C8B-B14F-4D97-AF65-F5344CB8AC3E}">
        <p14:creationId xmlns:p14="http://schemas.microsoft.com/office/powerpoint/2010/main" val="789172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DB6FD-B428-B3E9-EA05-B085889ED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982" y="-271403"/>
            <a:ext cx="10446327" cy="1325563"/>
          </a:xfrm>
        </p:spPr>
        <p:txBody>
          <a:bodyPr>
            <a:normAutofit/>
          </a:bodyPr>
          <a:lstStyle/>
          <a:p>
            <a:r>
              <a:rPr lang="en-GB" sz="3200" i="1" dirty="0">
                <a:solidFill>
                  <a:schemeClr val="accent1"/>
                </a:solidFill>
              </a:rPr>
              <a:t>Read the text on page 84</a:t>
            </a:r>
            <a:endParaRPr lang="hr-HR" sz="3200" i="1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E2E3ED-50E8-296F-E4B5-23B27978D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2099" y="662347"/>
            <a:ext cx="10611028" cy="5533306"/>
          </a:xfrm>
        </p:spPr>
      </p:pic>
    </p:spTree>
    <p:extLst>
      <p:ext uri="{BB962C8B-B14F-4D97-AF65-F5344CB8AC3E}">
        <p14:creationId xmlns:p14="http://schemas.microsoft.com/office/powerpoint/2010/main" val="2448185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104B9A-2A9C-BF0D-4EF5-ED6D7AF83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27" b="2904"/>
          <a:stretch/>
        </p:blipFill>
        <p:spPr>
          <a:xfrm>
            <a:off x="238093" y="526473"/>
            <a:ext cx="11953907" cy="5486400"/>
          </a:xfrm>
        </p:spPr>
      </p:pic>
    </p:spTree>
    <p:extLst>
      <p:ext uri="{BB962C8B-B14F-4D97-AF65-F5344CB8AC3E}">
        <p14:creationId xmlns:p14="http://schemas.microsoft.com/office/powerpoint/2010/main" val="1065716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F9D1-20D8-E4B4-F29F-6BCD091C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this lesson, you will: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96DB8-FC02-575C-C163-C741F1192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Understand the difference between the Web and the Internet</a:t>
            </a:r>
          </a:p>
          <a:p>
            <a:r>
              <a:rPr lang="en-GB" dirty="0"/>
              <a:t>Study vocabulary related to the Internet and email</a:t>
            </a:r>
          </a:p>
          <a:p>
            <a:r>
              <a:rPr lang="en-GB" dirty="0"/>
              <a:t>Understand how the Internet works</a:t>
            </a:r>
          </a:p>
          <a:p>
            <a:r>
              <a:rPr lang="en-GB" dirty="0"/>
              <a:t>Understand the anatomy of an email</a:t>
            </a:r>
          </a:p>
          <a:p>
            <a:r>
              <a:rPr lang="en-GB" dirty="0"/>
              <a:t>Recognize basic features of a typical webpage</a:t>
            </a:r>
          </a:p>
        </p:txBody>
      </p:sp>
    </p:spTree>
    <p:extLst>
      <p:ext uri="{BB962C8B-B14F-4D97-AF65-F5344CB8AC3E}">
        <p14:creationId xmlns:p14="http://schemas.microsoft.com/office/powerpoint/2010/main" val="2323451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BCA9C1-28D8-A47E-3020-7E5D7919C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Key</a:t>
            </a:r>
            <a:endParaRPr lang="en-GB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110CA06-7A44-55D2-AF77-728C6C45C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1672" y="2067448"/>
            <a:ext cx="4039164" cy="1933845"/>
          </a:xfrm>
        </p:spPr>
      </p:pic>
    </p:spTree>
    <p:extLst>
      <p:ext uri="{BB962C8B-B14F-4D97-AF65-F5344CB8AC3E}">
        <p14:creationId xmlns:p14="http://schemas.microsoft.com/office/powerpoint/2010/main" val="3876289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8A0B0-3723-204A-CD9D-33C83BDD2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vocabulary practice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F45F8-C13B-417D-9A59-690363A66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3.1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Internet: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basics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50-51); </a:t>
            </a: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3.2 Internet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browsers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 52); </a:t>
            </a: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3.3 Search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engines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 53)</a:t>
            </a: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4FF915-19DC-FAE8-9CA0-C915762B1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497" y="1690688"/>
            <a:ext cx="4078516" cy="347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46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F9D1-20D8-E4B4-F29F-6BCD091C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Resources: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96DB8-FC02-575C-C163-C741F1192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Remacha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Infotech –</a:t>
            </a:r>
            <a:r>
              <a:rPr lang="hr-HR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</a:t>
            </a:r>
            <a:r>
              <a:rPr lang="hr-HR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 (</a:t>
            </a:r>
            <a:r>
              <a:rPr lang="hr-HR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</a:t>
            </a:r>
            <a:r>
              <a:rPr lang="hr-HR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79-81, 83);</a:t>
            </a:r>
            <a:r>
              <a:rPr lang="hr-HR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</a:t>
            </a:r>
            <a:r>
              <a:rPr lang="hr-HR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17 (p 84)</a:t>
            </a:r>
            <a:r>
              <a:rPr lang="en-GB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https://www.academia.edu/28436822/Infotech_english_for_computer_users_Students_Book_4th_Edition</a:t>
            </a: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Marks: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Vocabulary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Book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3.1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Internet: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basics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50-51); 3.2 Internet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browsers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 52); 3.3 Search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engines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 53): 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https://www.scribd.com/document/266312924/Check-Your-English-Vocabulary-for-Computers-and-Information-Technology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hlinkClick r:id="rId4"/>
              </a:rPr>
              <a:t>https://www.bbc.co.uk/newsround/av/47523993</a:t>
            </a:r>
            <a:endParaRPr lang="hr-HR" sz="2400" dirty="0"/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i="1" dirty="0">
              <a:solidFill>
                <a:schemeClr val="accent1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i="1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0" i="0" dirty="0">
              <a:solidFill>
                <a:srgbClr val="1F1F1F"/>
              </a:solidFill>
              <a:effectLst/>
              <a:latin typeface="Cabi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734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3086" y="1894114"/>
            <a:ext cx="5872065" cy="1680429"/>
          </a:xfrm>
        </p:spPr>
        <p:txBody>
          <a:bodyPr>
            <a:normAutofit/>
          </a:bodyPr>
          <a:lstStyle/>
          <a:p>
            <a:pPr algn="ctr"/>
            <a:r>
              <a:rPr lang="hr-HR" sz="4400" i="1"/>
              <a:t>#</a:t>
            </a:r>
            <a:r>
              <a:rPr lang="hr-HR" sz="4400" i="1" dirty="0"/>
              <a:t>neverstoplearning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52587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D7820-0680-EF90-AE1F-9E5D57A1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 in pairs/groups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5FA40-96E5-C245-EDE5-4830A691D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would you define the Internet?</a:t>
            </a:r>
          </a:p>
          <a:p>
            <a:r>
              <a:rPr lang="en-GB" dirty="0"/>
              <a:t>What is the difference between the Internet and the Web?</a:t>
            </a:r>
          </a:p>
          <a:p>
            <a:r>
              <a:rPr lang="en-GB" dirty="0"/>
              <a:t>List all the things you can use the Internet and the Web for.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73950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CF3F8-0988-8A5A-ADEC-08C956C5E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Check your answers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3F48D-8F1B-1700-499B-C569F4735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Internet (or Net) is a global network of computer networks, which allow organizations and individuals to share all sorts of information and computer resources</a:t>
            </a:r>
          </a:p>
          <a:p>
            <a:r>
              <a:rPr lang="en-GB" dirty="0"/>
              <a:t>You can use the Internet to send and receive email, explore the Web, transfer files, have online conversations, take part in online forums, use remote computers. </a:t>
            </a:r>
          </a:p>
          <a:p>
            <a:r>
              <a:rPr lang="en-GB" dirty="0"/>
              <a:t>You can use the Web to find, stream and download games, music or videos, to buy products online, to search for information etc.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49100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F8873C-30EA-66F1-E11B-2692A2ADC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12" t="15038" r="34239" b="24467"/>
          <a:stretch/>
        </p:blipFill>
        <p:spPr>
          <a:xfrm>
            <a:off x="1427017" y="365125"/>
            <a:ext cx="8825346" cy="519138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D3412D-07C5-8B37-A4A8-E3D94BBF7732}"/>
              </a:ext>
            </a:extLst>
          </p:cNvPr>
          <p:cNvSpPr txBox="1"/>
          <p:nvPr/>
        </p:nvSpPr>
        <p:spPr>
          <a:xfrm>
            <a:off x="3732244" y="5803641"/>
            <a:ext cx="574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hlinkClick r:id="rId3"/>
              </a:rPr>
              <a:t>https://www.bbc.co.uk/newsround/av/47523993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90202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B4B9F-59EF-D23B-5F7C-273A2D465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655" y="1362653"/>
            <a:ext cx="2015835" cy="3349306"/>
          </a:xfrm>
        </p:spPr>
        <p:txBody>
          <a:bodyPr>
            <a:noAutofit/>
          </a:bodyPr>
          <a:lstStyle/>
          <a:p>
            <a:r>
              <a:rPr lang="en-GB" sz="1800" i="1" dirty="0">
                <a:solidFill>
                  <a:schemeClr val="accent1"/>
                </a:solidFill>
              </a:rPr>
              <a:t>Complete these notes in pairs. </a:t>
            </a:r>
            <a:br>
              <a:rPr lang="en-GB" sz="1800" i="1" dirty="0">
                <a:solidFill>
                  <a:schemeClr val="accent1"/>
                </a:solidFill>
              </a:rPr>
            </a:br>
            <a:br>
              <a:rPr lang="en-GB" sz="1800" i="1" dirty="0">
                <a:solidFill>
                  <a:schemeClr val="accent1"/>
                </a:solidFill>
              </a:rPr>
            </a:br>
            <a:r>
              <a:rPr lang="en-GB" sz="1800" i="1" dirty="0">
                <a:solidFill>
                  <a:schemeClr val="accent1"/>
                </a:solidFill>
              </a:rPr>
              <a:t>Then, listen to the shop assistant explaining the customer about the Internet and check your answers.</a:t>
            </a:r>
            <a:endParaRPr lang="hr-HR" sz="1800" i="1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B0FFA8-3A73-AF6E-1CB3-AFC77663D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34194" y="595745"/>
            <a:ext cx="9328319" cy="5666510"/>
          </a:xfrm>
        </p:spPr>
      </p:pic>
      <p:pic>
        <p:nvPicPr>
          <p:cNvPr id="6" name="INternet">
            <a:hlinkClick r:id="" action="ppaction://media"/>
            <a:extLst>
              <a:ext uri="{FF2B5EF4-FFF2-40B4-BE49-F238E27FC236}">
                <a16:creationId xmlns:a16="http://schemas.microsoft.com/office/drawing/2014/main" id="{3E60D1EE-845D-6208-7F45-70346FA51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4979" y="5263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5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91B87D-7A09-11C5-D9DF-ED8B0799A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Key</a:t>
            </a:r>
            <a:endParaRPr lang="en-GB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E0676ED6-B241-0553-BCD6-F3F4CE5D4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868" y="1930913"/>
            <a:ext cx="4153480" cy="227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40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2336F29-B36E-432D-2BE5-8D1C21029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7517" y="0"/>
            <a:ext cx="6559987" cy="6780697"/>
          </a:xfrm>
        </p:spPr>
      </p:pic>
    </p:spTree>
    <p:extLst>
      <p:ext uri="{BB962C8B-B14F-4D97-AF65-F5344CB8AC3E}">
        <p14:creationId xmlns:p14="http://schemas.microsoft.com/office/powerpoint/2010/main" val="3853786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BB681C-E357-AE1A-7595-119D1BC78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638" y="606490"/>
            <a:ext cx="10386699" cy="5505159"/>
          </a:xfrm>
        </p:spPr>
      </p:pic>
    </p:spTree>
    <p:extLst>
      <p:ext uri="{BB962C8B-B14F-4D97-AF65-F5344CB8AC3E}">
        <p14:creationId xmlns:p14="http://schemas.microsoft.com/office/powerpoint/2010/main" val="1237755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gebra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CF41AD"/>
      </a:accent1>
      <a:accent2>
        <a:srgbClr val="F7921D"/>
      </a:accent2>
      <a:accent3>
        <a:srgbClr val="E5E5E5"/>
      </a:accent3>
      <a:accent4>
        <a:srgbClr val="B71373"/>
      </a:accent4>
      <a:accent5>
        <a:srgbClr val="FF8529"/>
      </a:accent5>
      <a:accent6>
        <a:srgbClr val="E83773"/>
      </a:accent6>
      <a:hlink>
        <a:srgbClr val="414141"/>
      </a:hlink>
      <a:folHlink>
        <a:srgbClr val="C1316E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5874</TotalTime>
  <Words>449</Words>
  <Application>Microsoft Office PowerPoint</Application>
  <PresentationFormat>Široki zaslon</PresentationFormat>
  <Paragraphs>53</Paragraphs>
  <Slides>23</Slides>
  <Notes>1</Notes>
  <HiddenSlides>0</HiddenSlides>
  <MMClips>1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9" baseType="lpstr">
      <vt:lpstr>Calibri</vt:lpstr>
      <vt:lpstr>Cabin</vt:lpstr>
      <vt:lpstr>Arial</vt:lpstr>
      <vt:lpstr>Stolzl Book</vt:lpstr>
      <vt:lpstr>Stolzl Bold</vt:lpstr>
      <vt:lpstr>Office Theme</vt:lpstr>
      <vt:lpstr> ENGLISH FOR IT Weeks 11 VOCABULARY  The Web and the Internet </vt:lpstr>
      <vt:lpstr>In this lesson, you will:</vt:lpstr>
      <vt:lpstr>Discuss in pairs/groups</vt:lpstr>
      <vt:lpstr>Check your answers</vt:lpstr>
      <vt:lpstr>PowerPoint prezentacija</vt:lpstr>
      <vt:lpstr>Complete these notes in pairs.   Then, listen to the shop assistant explaining the customer about the Internet and check your answers.</vt:lpstr>
      <vt:lpstr>Key</vt:lpstr>
      <vt:lpstr>PowerPoint prezentacija</vt:lpstr>
      <vt:lpstr>PowerPoint prezentacija</vt:lpstr>
      <vt:lpstr>Key</vt:lpstr>
      <vt:lpstr>PowerPoint prezentacija</vt:lpstr>
      <vt:lpstr>Key</vt:lpstr>
      <vt:lpstr>What’s the word?</vt:lpstr>
      <vt:lpstr>Key</vt:lpstr>
      <vt:lpstr>Read the text on page 83 and check the anatomy of an email</vt:lpstr>
      <vt:lpstr>PowerPoint prezentacija</vt:lpstr>
      <vt:lpstr>PowerPoint prezentacija</vt:lpstr>
      <vt:lpstr>Read the text on page 84</vt:lpstr>
      <vt:lpstr>PowerPoint prezentacija</vt:lpstr>
      <vt:lpstr>Key</vt:lpstr>
      <vt:lpstr>More vocabulary practice</vt:lpstr>
      <vt:lpstr>Resources:</vt:lpstr>
      <vt:lpstr>#neverstoplearning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zana mrsa</dc:creator>
  <cp:lastModifiedBy>Martina Stadnik</cp:lastModifiedBy>
  <cp:revision>216</cp:revision>
  <dcterms:created xsi:type="dcterms:W3CDTF">2018-01-24T13:33:55Z</dcterms:created>
  <dcterms:modified xsi:type="dcterms:W3CDTF">2023-12-12T15:26:39Z</dcterms:modified>
</cp:coreProperties>
</file>