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14" r:id="rId2"/>
    <p:sldId id="311" r:id="rId3"/>
    <p:sldId id="312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6445" autoAdjust="0"/>
  </p:normalViewPr>
  <p:slideViewPr>
    <p:cSldViewPr snapToGrid="0" snapToObjects="1">
      <p:cViewPr varScale="1">
        <p:scale>
          <a:sx n="116" d="100"/>
          <a:sy n="116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eo Sokač" userId="1ff9eb57-33a8-4fe3-91bf-5d7174ccab05" providerId="ADAL" clId="{A614498C-B497-4118-A992-4186B10E6D25}"/>
    <pc:docChg chg="delSld">
      <pc:chgData name="Mateo Sokač" userId="1ff9eb57-33a8-4fe3-91bf-5d7174ccab05" providerId="ADAL" clId="{A614498C-B497-4118-A992-4186B10E6D25}" dt="2024-01-02T13:06:56.480" v="1" actId="47"/>
      <pc:docMkLst>
        <pc:docMk/>
      </pc:docMkLst>
      <pc:sldChg chg="del">
        <pc:chgData name="Mateo Sokač" userId="1ff9eb57-33a8-4fe3-91bf-5d7174ccab05" providerId="ADAL" clId="{A614498C-B497-4118-A992-4186B10E6D25}" dt="2024-01-02T13:06:55.353" v="0" actId="47"/>
        <pc:sldMkLst>
          <pc:docMk/>
          <pc:sldMk cId="405032354" sldId="309"/>
        </pc:sldMkLst>
      </pc:sldChg>
      <pc:sldChg chg="del">
        <pc:chgData name="Mateo Sokač" userId="1ff9eb57-33a8-4fe3-91bf-5d7174ccab05" providerId="ADAL" clId="{A614498C-B497-4118-A992-4186B10E6D25}" dt="2024-01-02T13:06:56.480" v="1" actId="47"/>
        <pc:sldMkLst>
          <pc:docMk/>
          <pc:sldMk cId="301903427" sldId="31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C0C92-97E4-9540-AC90-F1BBF91896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75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C0C92-97E4-9540-AC90-F1BBF91896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68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1768" y="671514"/>
            <a:ext cx="7674894" cy="2014537"/>
          </a:xfrm>
        </p:spPr>
        <p:txBody>
          <a:bodyPr>
            <a:normAutofit/>
          </a:bodyPr>
          <a:lstStyle/>
          <a:p>
            <a:r>
              <a:rPr lang="hr-HR" sz="4000" dirty="0"/>
              <a:t>STANDARDS IN INTERNET TECHNOLOGY APPLICATION</a:t>
            </a:r>
            <a:endParaRPr lang="en-US" sz="40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65AC6E3-C632-4595-A66C-434D6928A771}"/>
              </a:ext>
            </a:extLst>
          </p:cNvPr>
          <p:cNvSpPr txBox="1">
            <a:spLocks/>
          </p:cNvSpPr>
          <p:nvPr/>
        </p:nvSpPr>
        <p:spPr>
          <a:xfrm>
            <a:off x="2759867" y="4171950"/>
            <a:ext cx="8636795" cy="2014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600" b="0" i="0" u="none" strike="noStrike" kern="1200" cap="none" spc="0" normalizeH="0" baseline="0" noProof="0">
                <a:ln>
                  <a:noFill/>
                </a:ln>
                <a:solidFill>
                  <a:srgbClr val="E83773">
                    <a:lumMod val="7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Excercise 11+13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E83773">
                  <a:lumMod val="7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8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Segoe UI" pitchFamily="34" charset="0"/>
                <a:cs typeface="Segoe UI" pitchFamily="34" charset="0"/>
              </a:rPr>
              <a:t>Task 02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1171663" cy="44870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Create an application that will show</a:t>
            </a:r>
            <a:b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cities and their weather forecasts in the </a:t>
            </a:r>
            <a:b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unordered list.</a:t>
            </a:r>
          </a:p>
          <a:p>
            <a:pPr>
              <a:lnSpc>
                <a:spcPct val="150000"/>
              </a:lnSpc>
            </a:pP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List of the cities with their forecasts is </a:t>
            </a:r>
            <a:b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available in the „cities” variable.</a:t>
            </a:r>
            <a:endParaRPr lang="hr-HR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1027" y="1951264"/>
            <a:ext cx="33813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58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Segoe UI" pitchFamily="34" charset="0"/>
                <a:cs typeface="Segoe UI" pitchFamily="34" charset="0"/>
              </a:rPr>
              <a:t>Task 03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1171663" cy="44870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Create an application that will show</a:t>
            </a:r>
            <a:b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cities and their weather forecasts in the </a:t>
            </a:r>
            <a:b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unordered list.</a:t>
            </a:r>
          </a:p>
          <a:p>
            <a:pPr>
              <a:lnSpc>
                <a:spcPct val="150000"/>
              </a:lnSpc>
            </a:pP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List of the cities with their forecasts is </a:t>
            </a:r>
            <a:b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  <a:t>available at the following URL:</a:t>
            </a:r>
            <a:br>
              <a:rPr lang="hr-HR" sz="2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hr-HR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http://www.fulek.com/VUA/KS/GetPrognozaGradovaJSON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5919" y="824480"/>
            <a:ext cx="1944202" cy="438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3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706" y="3304381"/>
            <a:ext cx="8636795" cy="2014537"/>
          </a:xfrm>
        </p:spPr>
        <p:txBody>
          <a:bodyPr>
            <a:normAutofit/>
          </a:bodyPr>
          <a:lstStyle/>
          <a:p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crnoj</a:t>
            </a:r>
            <a:r>
              <a:rPr lang="en-US" dirty="0"/>
              <a:t> </a:t>
            </a:r>
            <a:r>
              <a:rPr lang="en-US" dirty="0" err="1"/>
              <a:t>pozadini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78706" y="4618832"/>
            <a:ext cx="8636795" cy="2014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3600" b="0" dirty="0" err="1">
                <a:solidFill>
                  <a:schemeClr val="accent6">
                    <a:lumMod val="75000"/>
                  </a:schemeClr>
                </a:solidFill>
              </a:rPr>
              <a:t>Podnaslov</a:t>
            </a:r>
            <a:r>
              <a:rPr lang="en-US" sz="3600" b="0" dirty="0">
                <a:solidFill>
                  <a:schemeClr val="accent6">
                    <a:lumMod val="75000"/>
                  </a:schemeClr>
                </a:solidFill>
              </a:rPr>
              <a:t> u </a:t>
            </a:r>
            <a:r>
              <a:rPr lang="en-US" sz="3600" b="0" dirty="0" err="1">
                <a:solidFill>
                  <a:schemeClr val="accent6">
                    <a:lumMod val="75000"/>
                  </a:schemeClr>
                </a:solidFill>
              </a:rPr>
              <a:t>boji</a:t>
            </a:r>
            <a:endParaRPr lang="en-US" sz="3600" b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90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pažnji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110</Words>
  <Application>Microsoft Office PowerPoint</Application>
  <PresentationFormat>Widescreen</PresentationFormat>
  <Paragraphs>14</Paragraphs>
  <Slides>6</Slides>
  <Notes>2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Segoe UI</vt:lpstr>
      <vt:lpstr>Office Theme</vt:lpstr>
      <vt:lpstr>STANDARDS IN INTERNET TECHNOLOGY APPLICATION</vt:lpstr>
      <vt:lpstr>Task 02</vt:lpstr>
      <vt:lpstr>Task 03</vt:lpstr>
      <vt:lpstr>PowerPoint Presentation</vt:lpstr>
      <vt:lpstr>Naslov ponekad može biti i na crnoj pozadini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Mateo Sokač</cp:lastModifiedBy>
  <cp:revision>39</cp:revision>
  <dcterms:created xsi:type="dcterms:W3CDTF">2018-01-24T13:33:55Z</dcterms:created>
  <dcterms:modified xsi:type="dcterms:W3CDTF">2024-01-02T13:07:00Z</dcterms:modified>
</cp:coreProperties>
</file>