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70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746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539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49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626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285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10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416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749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695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807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852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062EC-2633-42FB-9989-2287DF343D0C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DA448-556C-4391-9753-1733E19437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852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Ponavljanje – 2.MI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441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440160"/>
          </a:xfrm>
        </p:spPr>
        <p:txBody>
          <a:bodyPr>
            <a:noAutofit/>
          </a:bodyPr>
          <a:lstStyle/>
          <a:p>
            <a:r>
              <a:rPr lang="hr-HR" sz="2800" dirty="0"/>
              <a:t>Nacrtati simbol  bridom okidanog SR bistabila , napisati sažetu tablicu kombinacija. Vremenski dijagram promjena ulaznih varijabli prikazan je na slici. Nacrtati izlaz Q  na predviđenoj vremenskoj osi</a:t>
            </a:r>
            <a:r>
              <a:rPr lang="hr-HR" sz="2800" dirty="0" smtClean="0"/>
              <a:t>. </a:t>
            </a:r>
            <a:r>
              <a:rPr lang="hr-HR" sz="2800" dirty="0" err="1" smtClean="0"/>
              <a:t>Qn</a:t>
            </a:r>
            <a:r>
              <a:rPr lang="hr-HR" sz="2800" dirty="0" smtClean="0"/>
              <a:t>=1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6381328"/>
            <a:ext cx="8229600" cy="476672"/>
          </a:xfrm>
        </p:spPr>
        <p:txBody>
          <a:bodyPr>
            <a:normAutofit fontScale="92500" lnSpcReduction="20000"/>
          </a:bodyPr>
          <a:lstStyle/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65104"/>
            <a:ext cx="4254010" cy="174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742" y="1772816"/>
            <a:ext cx="437670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vni poveznik 6"/>
          <p:cNvCxnSpPr/>
          <p:nvPr/>
        </p:nvCxnSpPr>
        <p:spPr>
          <a:xfrm>
            <a:off x="2699792" y="5949280"/>
            <a:ext cx="158417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467544" y="5733256"/>
            <a:ext cx="22322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04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hr-HR" sz="2800" dirty="0"/>
              <a:t>Za JK bistabil okidan  negativnim bridom odrediti  izgled signala na izlazu prema zadanim ulazima, te početnim stanjem bistabila </a:t>
            </a:r>
            <a:r>
              <a:rPr lang="hr-HR" sz="2800" dirty="0" err="1"/>
              <a:t>Qn</a:t>
            </a:r>
            <a:r>
              <a:rPr lang="hr-HR" sz="2800" dirty="0"/>
              <a:t>=0. Nacrtati simbol bistabila i  sažetu tablicu stanja,te izvedbu preko SR bistabila.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6597352"/>
            <a:ext cx="8229600" cy="104875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22" y="1772817"/>
            <a:ext cx="523128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52" y="3501008"/>
            <a:ext cx="4930563" cy="269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87535"/>
              </p:ext>
            </p:extLst>
          </p:nvPr>
        </p:nvGraphicFramePr>
        <p:xfrm>
          <a:off x="5320230" y="3913534"/>
          <a:ext cx="3605886" cy="2107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VISIO" r:id="rId5" imgW="2014200" imgH="1177560" progId="Visio.Drawing.11">
                  <p:embed/>
                </p:oleObj>
              </mc:Choice>
              <mc:Fallback>
                <p:oleObj name="VISIO" r:id="rId5" imgW="2014200" imgH="117756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0230" y="3913534"/>
                        <a:ext cx="3605886" cy="21077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340195" y="3429000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5436096" y="3429000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1204291" y="3212976"/>
            <a:ext cx="77542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1979712" y="3429000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2903064" y="3212976"/>
            <a:ext cx="253303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3459"/>
            <a:ext cx="299467" cy="28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54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108504" cy="1498178"/>
          </a:xfrm>
        </p:spPr>
        <p:txBody>
          <a:bodyPr>
            <a:noAutofit/>
          </a:bodyPr>
          <a:lstStyle/>
          <a:p>
            <a:r>
              <a:rPr lang="hr-HR" sz="2800" dirty="0"/>
              <a:t>Nacrtati  D  bistabil izveden sa SR </a:t>
            </a:r>
            <a:r>
              <a:rPr lang="hr-HR" sz="2800" dirty="0" err="1"/>
              <a:t>bistabilom</a:t>
            </a:r>
            <a:r>
              <a:rPr lang="hr-HR" sz="2800" dirty="0"/>
              <a:t>, napisati tablicu stanja za D bistabil okidan pozitivnim bridom, simbol i odrediti  izgled signala na izlazu prema zadanim ulazima, te početnim stanjem bistabila </a:t>
            </a:r>
            <a:r>
              <a:rPr lang="hr-HR" sz="2800" dirty="0" err="1"/>
              <a:t>Qn</a:t>
            </a:r>
            <a:r>
              <a:rPr lang="hr-HR" sz="2800" dirty="0"/>
              <a:t>=1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740454"/>
              </p:ext>
            </p:extLst>
          </p:nvPr>
        </p:nvGraphicFramePr>
        <p:xfrm>
          <a:off x="3779912" y="2204864"/>
          <a:ext cx="23042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971"/>
                <a:gridCol w="678971"/>
                <a:gridCol w="9463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Cp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Qn</a:t>
                      </a:r>
                      <a:r>
                        <a:rPr lang="hr-HR" dirty="0" smtClean="0"/>
                        <a:t>+1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8" y="4581128"/>
            <a:ext cx="5066745" cy="12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286833"/>
              </p:ext>
            </p:extLst>
          </p:nvPr>
        </p:nvGraphicFramePr>
        <p:xfrm>
          <a:off x="134029" y="1988840"/>
          <a:ext cx="3279906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VISIO" r:id="rId4" imgW="1838520" imgH="1171440" progId="Visio.Drawing.11">
                  <p:embed/>
                </p:oleObj>
              </mc:Choice>
              <mc:Fallback>
                <p:oleObj name="VISIO" r:id="rId4" imgW="1838520" imgH="1171440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029" y="1988840"/>
                        <a:ext cx="3279906" cy="2088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811560"/>
              </p:ext>
            </p:extLst>
          </p:nvPr>
        </p:nvGraphicFramePr>
        <p:xfrm>
          <a:off x="6444208" y="2204864"/>
          <a:ext cx="149225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VISIO" r:id="rId6" imgW="948960" imgH="948960" progId="Visio.Drawing.11">
                  <p:embed/>
                </p:oleObj>
              </mc:Choice>
              <mc:Fallback>
                <p:oleObj name="VISIO" r:id="rId6" imgW="948960" imgH="948960" progId="Visio.Drawing.11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2204864"/>
                        <a:ext cx="149225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Ravni poveznik sa strelicom 7"/>
          <p:cNvCxnSpPr/>
          <p:nvPr/>
        </p:nvCxnSpPr>
        <p:spPr>
          <a:xfrm flipV="1">
            <a:off x="4067944" y="2636912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/>
          <p:cNvCxnSpPr/>
          <p:nvPr/>
        </p:nvCxnSpPr>
        <p:spPr>
          <a:xfrm flipV="1">
            <a:off x="4067944" y="2996952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 flipV="1">
            <a:off x="611560" y="4653136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 flipV="1">
            <a:off x="1403648" y="4653136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sa strelicom 12"/>
          <p:cNvCxnSpPr/>
          <p:nvPr/>
        </p:nvCxnSpPr>
        <p:spPr>
          <a:xfrm flipV="1">
            <a:off x="2195736" y="4653136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sa strelicom 13"/>
          <p:cNvCxnSpPr/>
          <p:nvPr/>
        </p:nvCxnSpPr>
        <p:spPr>
          <a:xfrm flipV="1">
            <a:off x="2987824" y="4621413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sa strelicom 14"/>
          <p:cNvCxnSpPr/>
          <p:nvPr/>
        </p:nvCxnSpPr>
        <p:spPr>
          <a:xfrm flipV="1">
            <a:off x="3779912" y="4621413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sa strelicom 15"/>
          <p:cNvCxnSpPr/>
          <p:nvPr/>
        </p:nvCxnSpPr>
        <p:spPr>
          <a:xfrm flipV="1">
            <a:off x="4572000" y="4653136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85699" y="5589240"/>
            <a:ext cx="52586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3779912" y="5570767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>
            <a:off x="4644008" y="5802955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>
            <a:off x="2987824" y="5802955"/>
            <a:ext cx="79208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>
            <a:off x="1403648" y="5573076"/>
            <a:ext cx="158417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>
            <a:off x="611560" y="5805264"/>
            <a:ext cx="79208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86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108504" cy="1143000"/>
          </a:xfrm>
        </p:spPr>
        <p:txBody>
          <a:bodyPr>
            <a:noAutofit/>
          </a:bodyPr>
          <a:lstStyle/>
          <a:p>
            <a:r>
              <a:rPr lang="hr-HR" sz="2800" dirty="0"/>
              <a:t>Nacrtati simbol negativnim bridom okidanog T bistabila, napisati sažetu tablicu stanja; spojiti T ulaz u stanje 1 i nacrtati vremenski dijagram signala CP i Q za tako spojen bistabil.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694196"/>
              </p:ext>
            </p:extLst>
          </p:nvPr>
        </p:nvGraphicFramePr>
        <p:xfrm>
          <a:off x="6948266" y="4365104"/>
          <a:ext cx="1944214" cy="1468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455"/>
                <a:gridCol w="580455"/>
                <a:gridCol w="783304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Cp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Qn</a:t>
                      </a:r>
                      <a:r>
                        <a:rPr lang="hr-HR" dirty="0" smtClean="0"/>
                        <a:t>+1</a:t>
                      </a:r>
                      <a:endParaRPr lang="hr-H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0</a:t>
                      </a:r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err="1" smtClean="0"/>
                        <a:t>Qn</a:t>
                      </a:r>
                      <a:endParaRPr lang="hr-HR" sz="28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1</a:t>
                      </a:r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err="1" smtClean="0"/>
                        <a:t>Qn</a:t>
                      </a:r>
                      <a:endParaRPr lang="hr-HR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198308"/>
              </p:ext>
            </p:extLst>
          </p:nvPr>
        </p:nvGraphicFramePr>
        <p:xfrm>
          <a:off x="6948264" y="2021648"/>
          <a:ext cx="1800225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VISIO" r:id="rId3" imgW="948960" imgH="948960" progId="Visio.Drawing.11">
                  <p:embed/>
                </p:oleObj>
              </mc:Choice>
              <mc:Fallback>
                <p:oleObj name="VISIO" r:id="rId3" imgW="948960" imgH="948960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2021648"/>
                        <a:ext cx="1800225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2761814"/>
            <a:ext cx="360040" cy="2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Ravni poveznik 6"/>
          <p:cNvCxnSpPr/>
          <p:nvPr/>
        </p:nvCxnSpPr>
        <p:spPr>
          <a:xfrm>
            <a:off x="8388424" y="5373216"/>
            <a:ext cx="21602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>
            <a:off x="7236296" y="4869160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>
            <a:off x="7258713" y="5301208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331236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Ravni poveznik 13"/>
          <p:cNvCxnSpPr/>
          <p:nvPr/>
        </p:nvCxnSpPr>
        <p:spPr>
          <a:xfrm>
            <a:off x="611560" y="2492896"/>
            <a:ext cx="316835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611560" y="2879383"/>
            <a:ext cx="73283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>
            <a:off x="1300170" y="3140968"/>
            <a:ext cx="73283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2015608" y="2895493"/>
            <a:ext cx="73283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>
            <a:off x="2748440" y="3140968"/>
            <a:ext cx="73283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Ravni poveznik 24"/>
          <p:cNvCxnSpPr/>
          <p:nvPr/>
        </p:nvCxnSpPr>
        <p:spPr>
          <a:xfrm>
            <a:off x="3481272" y="2895493"/>
            <a:ext cx="73283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kstniOkvir 14"/>
          <p:cNvSpPr txBox="1"/>
          <p:nvPr/>
        </p:nvSpPr>
        <p:spPr>
          <a:xfrm>
            <a:off x="179512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T</a:t>
            </a:r>
            <a:endParaRPr lang="hr-HR" dirty="0"/>
          </a:p>
        </p:txBody>
      </p:sp>
      <p:sp>
        <p:nvSpPr>
          <p:cNvPr id="27" name="TekstniOkvir 26"/>
          <p:cNvSpPr txBox="1"/>
          <p:nvPr/>
        </p:nvSpPr>
        <p:spPr>
          <a:xfrm>
            <a:off x="179512" y="281228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Q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7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1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149</Words>
  <Application>Microsoft Office PowerPoint</Application>
  <PresentationFormat>Prikaz na zaslonu (4:3)</PresentationFormat>
  <Paragraphs>21</Paragraphs>
  <Slides>6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Tema sustava Office</vt:lpstr>
      <vt:lpstr>VISIO</vt:lpstr>
      <vt:lpstr>Ponavljanje – 2.MI</vt:lpstr>
      <vt:lpstr>Nacrtati simbol  bridom okidanog SR bistabila , napisati sažetu tablicu kombinacija. Vremenski dijagram promjena ulaznih varijabli prikazan je na slici. Nacrtati izlaz Q  na predviđenoj vremenskoj osi. Qn=1</vt:lpstr>
      <vt:lpstr>Za JK bistabil okidan  negativnim bridom odrediti  izgled signala na izlazu prema zadanim ulazima, te početnim stanjem bistabila Qn=0. Nacrtati simbol bistabila i  sažetu tablicu stanja,te izvedbu preko SR bistabila.</vt:lpstr>
      <vt:lpstr>Nacrtati  D  bistabil izveden sa SR bistabilom, napisati tablicu stanja za D bistabil okidan pozitivnim bridom, simbol i odrediti  izgled signala na izlazu prema zadanim ulazima, te početnim stanjem bistabila Qn=1</vt:lpstr>
      <vt:lpstr>Nacrtati simbol negativnim bridom okidanog T bistabila, napisati sažetu tablicu stanja; spojiti T ulaz u stanje 1 i nacrtati vremenski dijagram signala CP i Q za tako spojen bistabil.</vt:lpstr>
      <vt:lpstr>PowerPointova prezentacija</vt:lpstr>
    </vt:vector>
  </TitlesOfParts>
  <Company>Deftones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Ponavljanje – 2.MI</dc:title>
  <dc:creator>Milan</dc:creator>
  <cp:lastModifiedBy>PredavacTesla</cp:lastModifiedBy>
  <cp:revision>28</cp:revision>
  <dcterms:created xsi:type="dcterms:W3CDTF">2014-11-28T18:16:39Z</dcterms:created>
  <dcterms:modified xsi:type="dcterms:W3CDTF">2015-11-18T12:46:12Z</dcterms:modified>
</cp:coreProperties>
</file>