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2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63" r:id="rId20"/>
    <p:sldId id="26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A48AF1-522C-42A5-AE61-F763ADACD5D4}">
          <p14:sldIdLst>
            <p14:sldId id="256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njaa@insig2.onmicrosoft.com" initials="a" lastIdx="1" clrIdx="6">
    <p:extLst>
      <p:ext uri="{19B8F6BF-5375-455C-9EA6-DF929625EA0E}">
        <p15:presenceInfo xmlns:p15="http://schemas.microsoft.com/office/powerpoint/2012/main" userId="anjaa@insig2.onmicrosoft.com" providerId="None"/>
      </p:ext>
    </p:extLst>
  </p:cmAuthor>
  <p:cmAuthor id="1" name="Davorka Topolčić" initials="DT" lastIdx="10" clrIdx="0">
    <p:extLst>
      <p:ext uri="{19B8F6BF-5375-455C-9EA6-DF929625EA0E}">
        <p15:presenceInfo xmlns:p15="http://schemas.microsoft.com/office/powerpoint/2012/main" userId="Davorka Topolčić" providerId="None"/>
      </p:ext>
    </p:extLst>
  </p:cmAuthor>
  <p:cmAuthor id="8" name="Nina Tipura" initials="NT" lastIdx="3" clrIdx="7">
    <p:extLst>
      <p:ext uri="{19B8F6BF-5375-455C-9EA6-DF929625EA0E}">
        <p15:presenceInfo xmlns:p15="http://schemas.microsoft.com/office/powerpoint/2012/main" userId="S::ninat@insig2.com::1dc8b215-033b-4f43-8d6c-b6a1b252fc57" providerId="AD"/>
      </p:ext>
    </p:extLst>
  </p:cmAuthor>
  <p:cmAuthor id="2" name="Krešimir Hausknecht" initials="KH [2]" lastIdx="32" clrIdx="1">
    <p:extLst>
      <p:ext uri="{19B8F6BF-5375-455C-9EA6-DF929625EA0E}">
        <p15:presenceInfo xmlns:p15="http://schemas.microsoft.com/office/powerpoint/2012/main" userId="S-1-5-21-1900024457-1551164149-3365977032-2644" providerId="AD"/>
      </p:ext>
    </p:extLst>
  </p:cmAuthor>
  <p:cmAuthor id="3" name="Savina Gruičić" initials="SG [2]" lastIdx="110" clrIdx="2">
    <p:extLst>
      <p:ext uri="{19B8F6BF-5375-455C-9EA6-DF929625EA0E}">
        <p15:presenceInfo xmlns:p15="http://schemas.microsoft.com/office/powerpoint/2012/main" userId="S-1-5-21-1900024457-1551164149-3365977032-2728" providerId="AD"/>
      </p:ext>
    </p:extLst>
  </p:cmAuthor>
  <p:cmAuthor id="4" name="Antun Đuranec" initials="AĐ" lastIdx="18" clrIdx="3">
    <p:extLst>
      <p:ext uri="{19B8F6BF-5375-455C-9EA6-DF929625EA0E}">
        <p15:presenceInfo xmlns:p15="http://schemas.microsoft.com/office/powerpoint/2012/main" userId="Antun Đuranec" providerId="None"/>
      </p:ext>
    </p:extLst>
  </p:cmAuthor>
  <p:cmAuthor id="5" name="Krešimir Hausknecht" initials="KH [2] [2]" lastIdx="131" clrIdx="4">
    <p:extLst>
      <p:ext uri="{19B8F6BF-5375-455C-9EA6-DF929625EA0E}">
        <p15:presenceInfo xmlns:p15="http://schemas.microsoft.com/office/powerpoint/2012/main" userId="Krešimir Hausknecht" providerId="None"/>
      </p:ext>
    </p:extLst>
  </p:cmAuthor>
  <p:cmAuthor id="6" name="Savina Gruičić" initials="SG" lastIdx="8" clrIdx="5">
    <p:extLst>
      <p:ext uri="{19B8F6BF-5375-455C-9EA6-DF929625EA0E}">
        <p15:presenceInfo xmlns:p15="http://schemas.microsoft.com/office/powerpoint/2012/main" userId="S::savinag@insig2.onmicrosoft.com::0afd0e61-49a8-48ae-bc5f-d83518176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F7D24"/>
    <a:srgbClr val="20BAF2"/>
    <a:srgbClr val="978277"/>
    <a:srgbClr val="00B050"/>
    <a:srgbClr val="1FB049"/>
    <a:srgbClr val="EC1019"/>
    <a:srgbClr val="00A1E8"/>
    <a:srgbClr val="22B14C"/>
    <a:srgbClr val="DA2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EC43F2-86FC-4DCF-BFBC-F49541EB0A15}" v="8" dt="2024-06-16T17:26:57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09" autoAdjust="0"/>
    <p:restoredTop sz="95097" autoAdjust="0"/>
  </p:normalViewPr>
  <p:slideViewPr>
    <p:cSldViewPr snapToGrid="0">
      <p:cViewPr varScale="1">
        <p:scale>
          <a:sx n="79" d="100"/>
          <a:sy n="79" d="100"/>
        </p:scale>
        <p:origin x="557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616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ja Bačani" userId="54f98aae-854d-4310-93a7-b9d5004fc311" providerId="ADAL" clId="{1AEC43F2-86FC-4DCF-BFBC-F49541EB0A15}"/>
    <pc:docChg chg="modSld sldOrd">
      <pc:chgData name="Lucija Bačani" userId="54f98aae-854d-4310-93a7-b9d5004fc311" providerId="ADAL" clId="{1AEC43F2-86FC-4DCF-BFBC-F49541EB0A15}" dt="2024-06-16T17:26:57.435" v="26" actId="20577"/>
      <pc:docMkLst>
        <pc:docMk/>
      </pc:docMkLst>
      <pc:sldChg chg="modSp mod">
        <pc:chgData name="Lucija Bačani" userId="54f98aae-854d-4310-93a7-b9d5004fc311" providerId="ADAL" clId="{1AEC43F2-86FC-4DCF-BFBC-F49541EB0A15}" dt="2024-06-16T17:24:39.196" v="0" actId="1076"/>
        <pc:sldMkLst>
          <pc:docMk/>
          <pc:sldMk cId="2451354568" sldId="256"/>
        </pc:sldMkLst>
        <pc:spChg chg="mod">
          <ac:chgData name="Lucija Bačani" userId="54f98aae-854d-4310-93a7-b9d5004fc311" providerId="ADAL" clId="{1AEC43F2-86FC-4DCF-BFBC-F49541EB0A15}" dt="2024-06-16T17:24:39.196" v="0" actId="1076"/>
          <ac:spMkLst>
            <pc:docMk/>
            <pc:sldMk cId="2451354568" sldId="256"/>
            <ac:spMk id="2" creationId="{411BB7CB-B220-4B11-B0C9-D2D3B9E820D7}"/>
          </ac:spMkLst>
        </pc:spChg>
      </pc:sldChg>
      <pc:sldChg chg="modSp">
        <pc:chgData name="Lucija Bačani" userId="54f98aae-854d-4310-93a7-b9d5004fc311" providerId="ADAL" clId="{1AEC43F2-86FC-4DCF-BFBC-F49541EB0A15}" dt="2024-06-16T17:26:57.435" v="26" actId="20577"/>
        <pc:sldMkLst>
          <pc:docMk/>
          <pc:sldMk cId="1555662626" sldId="265"/>
        </pc:sldMkLst>
        <pc:graphicFrameChg chg="mod">
          <ac:chgData name="Lucija Bačani" userId="54f98aae-854d-4310-93a7-b9d5004fc311" providerId="ADAL" clId="{1AEC43F2-86FC-4DCF-BFBC-F49541EB0A15}" dt="2024-06-16T17:26:57.435" v="26" actId="20577"/>
          <ac:graphicFrameMkLst>
            <pc:docMk/>
            <pc:sldMk cId="1555662626" sldId="265"/>
            <ac:graphicFrameMk id="5" creationId="{E8C0AD89-5EDC-4B72-8A05-61DFD5DB98E3}"/>
          </ac:graphicFrameMkLst>
        </pc:graphicFrameChg>
      </pc:sldChg>
      <pc:sldChg chg="modSp mod">
        <pc:chgData name="Lucija Bačani" userId="54f98aae-854d-4310-93a7-b9d5004fc311" providerId="ADAL" clId="{1AEC43F2-86FC-4DCF-BFBC-F49541EB0A15}" dt="2024-06-16T17:24:51.099" v="2" actId="113"/>
        <pc:sldMkLst>
          <pc:docMk/>
          <pc:sldMk cId="3804607786" sldId="266"/>
        </pc:sldMkLst>
        <pc:spChg chg="mod">
          <ac:chgData name="Lucija Bačani" userId="54f98aae-854d-4310-93a7-b9d5004fc311" providerId="ADAL" clId="{1AEC43F2-86FC-4DCF-BFBC-F49541EB0A15}" dt="2024-06-16T17:24:51.099" v="2" actId="113"/>
          <ac:spMkLst>
            <pc:docMk/>
            <pc:sldMk cId="3804607786" sldId="266"/>
            <ac:spMk id="3" creationId="{6D43831A-1D89-B679-FD5B-3E28D2156296}"/>
          </ac:spMkLst>
        </pc:spChg>
      </pc:sldChg>
      <pc:sldChg chg="modSp mod ord">
        <pc:chgData name="Lucija Bačani" userId="54f98aae-854d-4310-93a7-b9d5004fc311" providerId="ADAL" clId="{1AEC43F2-86FC-4DCF-BFBC-F49541EB0A15}" dt="2024-06-16T17:25:17.066" v="8"/>
        <pc:sldMkLst>
          <pc:docMk/>
          <pc:sldMk cId="1565958892" sldId="267"/>
        </pc:sldMkLst>
        <pc:spChg chg="mod">
          <ac:chgData name="Lucija Bačani" userId="54f98aae-854d-4310-93a7-b9d5004fc311" providerId="ADAL" clId="{1AEC43F2-86FC-4DCF-BFBC-F49541EB0A15}" dt="2024-06-16T17:25:16.633" v="6" actId="113"/>
          <ac:spMkLst>
            <pc:docMk/>
            <pc:sldMk cId="1565958892" sldId="267"/>
            <ac:spMk id="3" creationId="{6D43831A-1D89-B679-FD5B-3E28D2156296}"/>
          </ac:spMkLst>
        </pc:spChg>
      </pc:sldChg>
      <pc:sldChg chg="modSp mod">
        <pc:chgData name="Lucija Bačani" userId="54f98aae-854d-4310-93a7-b9d5004fc311" providerId="ADAL" clId="{1AEC43F2-86FC-4DCF-BFBC-F49541EB0A15}" dt="2024-06-16T17:25:24.110" v="10" actId="113"/>
        <pc:sldMkLst>
          <pc:docMk/>
          <pc:sldMk cId="1676568065" sldId="268"/>
        </pc:sldMkLst>
        <pc:spChg chg="mod">
          <ac:chgData name="Lucija Bačani" userId="54f98aae-854d-4310-93a7-b9d5004fc311" providerId="ADAL" clId="{1AEC43F2-86FC-4DCF-BFBC-F49541EB0A15}" dt="2024-06-16T17:25:24.110" v="10" actId="113"/>
          <ac:spMkLst>
            <pc:docMk/>
            <pc:sldMk cId="1676568065" sldId="268"/>
            <ac:spMk id="3" creationId="{6D43831A-1D89-B679-FD5B-3E28D2156296}"/>
          </ac:spMkLst>
        </pc:spChg>
      </pc:sldChg>
      <pc:sldChg chg="modSp mod">
        <pc:chgData name="Lucija Bačani" userId="54f98aae-854d-4310-93a7-b9d5004fc311" providerId="ADAL" clId="{1AEC43F2-86FC-4DCF-BFBC-F49541EB0A15}" dt="2024-06-16T17:25:36.570" v="12" actId="113"/>
        <pc:sldMkLst>
          <pc:docMk/>
          <pc:sldMk cId="3009089208" sldId="269"/>
        </pc:sldMkLst>
        <pc:spChg chg="mod">
          <ac:chgData name="Lucija Bačani" userId="54f98aae-854d-4310-93a7-b9d5004fc311" providerId="ADAL" clId="{1AEC43F2-86FC-4DCF-BFBC-F49541EB0A15}" dt="2024-06-16T17:25:36.570" v="12" actId="113"/>
          <ac:spMkLst>
            <pc:docMk/>
            <pc:sldMk cId="3009089208" sldId="269"/>
            <ac:spMk id="3" creationId="{6D43831A-1D89-B679-FD5B-3E28D2156296}"/>
          </ac:spMkLst>
        </pc:spChg>
      </pc:sldChg>
      <pc:sldChg chg="modSp mod">
        <pc:chgData name="Lucija Bačani" userId="54f98aae-854d-4310-93a7-b9d5004fc311" providerId="ADAL" clId="{1AEC43F2-86FC-4DCF-BFBC-F49541EB0A15}" dt="2024-06-16T17:25:47.413" v="14" actId="113"/>
        <pc:sldMkLst>
          <pc:docMk/>
          <pc:sldMk cId="1772984162" sldId="270"/>
        </pc:sldMkLst>
        <pc:spChg chg="mod">
          <ac:chgData name="Lucija Bačani" userId="54f98aae-854d-4310-93a7-b9d5004fc311" providerId="ADAL" clId="{1AEC43F2-86FC-4DCF-BFBC-F49541EB0A15}" dt="2024-06-16T17:25:47.413" v="14" actId="113"/>
          <ac:spMkLst>
            <pc:docMk/>
            <pc:sldMk cId="1772984162" sldId="270"/>
            <ac:spMk id="3" creationId="{6D43831A-1D89-B679-FD5B-3E28D2156296}"/>
          </ac:spMkLst>
        </pc:spChg>
      </pc:sldChg>
      <pc:sldChg chg="modSp mod">
        <pc:chgData name="Lucija Bačani" userId="54f98aae-854d-4310-93a7-b9d5004fc311" providerId="ADAL" clId="{1AEC43F2-86FC-4DCF-BFBC-F49541EB0A15}" dt="2024-06-16T17:25:53.630" v="16" actId="113"/>
        <pc:sldMkLst>
          <pc:docMk/>
          <pc:sldMk cId="2119370835" sldId="271"/>
        </pc:sldMkLst>
        <pc:spChg chg="mod">
          <ac:chgData name="Lucija Bačani" userId="54f98aae-854d-4310-93a7-b9d5004fc311" providerId="ADAL" clId="{1AEC43F2-86FC-4DCF-BFBC-F49541EB0A15}" dt="2024-06-16T17:25:53.630" v="16" actId="113"/>
          <ac:spMkLst>
            <pc:docMk/>
            <pc:sldMk cId="2119370835" sldId="271"/>
            <ac:spMk id="3" creationId="{F114F900-8A7C-2D8F-4374-72D6FE084B99}"/>
          </ac:spMkLst>
        </pc:spChg>
      </pc:sldChg>
      <pc:sldChg chg="modSp mod">
        <pc:chgData name="Lucija Bačani" userId="54f98aae-854d-4310-93a7-b9d5004fc311" providerId="ADAL" clId="{1AEC43F2-86FC-4DCF-BFBC-F49541EB0A15}" dt="2024-06-16T17:26:02.887" v="18" actId="113"/>
        <pc:sldMkLst>
          <pc:docMk/>
          <pc:sldMk cId="187846256" sldId="272"/>
        </pc:sldMkLst>
        <pc:spChg chg="mod">
          <ac:chgData name="Lucija Bačani" userId="54f98aae-854d-4310-93a7-b9d5004fc311" providerId="ADAL" clId="{1AEC43F2-86FC-4DCF-BFBC-F49541EB0A15}" dt="2024-06-16T17:26:02.887" v="18" actId="113"/>
          <ac:spMkLst>
            <pc:docMk/>
            <pc:sldMk cId="187846256" sldId="272"/>
            <ac:spMk id="3" creationId="{F114F900-8A7C-2D8F-4374-72D6FE084B9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326C3-5609-41B1-B6A4-77C3305A841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E3CBF39-4E5E-4732-8450-5A85AD27B59B}">
      <dgm:prSet phldrT="[Text]"/>
      <dgm:spPr/>
      <dgm:t>
        <a:bodyPr/>
        <a:lstStyle/>
        <a:p>
          <a:r>
            <a:rPr lang="hr-HR" dirty="0"/>
            <a:t>8</a:t>
          </a:r>
          <a:r>
            <a:rPr lang="en-US" dirty="0"/>
            <a:t>:00 - Start</a:t>
          </a:r>
        </a:p>
      </dgm:t>
    </dgm:pt>
    <dgm:pt modelId="{84A1A94E-E0B8-42AC-82F4-7BBE8407B079}" type="parTrans" cxnId="{92442890-E19F-4C2C-BCB0-6F2A9CBE40F6}">
      <dgm:prSet/>
      <dgm:spPr/>
      <dgm:t>
        <a:bodyPr/>
        <a:lstStyle/>
        <a:p>
          <a:endParaRPr lang="en-US"/>
        </a:p>
      </dgm:t>
    </dgm:pt>
    <dgm:pt modelId="{A0377B4A-96C0-4C11-9408-8269EFF40C07}" type="sibTrans" cxnId="{92442890-E19F-4C2C-BCB0-6F2A9CBE40F6}">
      <dgm:prSet/>
      <dgm:spPr/>
      <dgm:t>
        <a:bodyPr/>
        <a:lstStyle/>
        <a:p>
          <a:endParaRPr lang="en-US"/>
        </a:p>
      </dgm:t>
    </dgm:pt>
    <dgm:pt modelId="{F15E0FB6-5E3C-4B64-938D-A00268F96547}">
      <dgm:prSet phldrT="[Text]" custT="1"/>
      <dgm:spPr/>
      <dgm:t>
        <a:bodyPr/>
        <a:lstStyle/>
        <a:p>
          <a:r>
            <a:rPr lang="en-US" sz="2800" dirty="0" err="1"/>
            <a:t>Pauza</a:t>
          </a:r>
          <a:r>
            <a:rPr lang="en-US" sz="2800" dirty="0"/>
            <a:t> za </a:t>
          </a:r>
          <a:r>
            <a:rPr lang="en-US" sz="2800" dirty="0" err="1"/>
            <a:t>kavu</a:t>
          </a:r>
          <a:endParaRPr lang="en-US" sz="2800" dirty="0"/>
        </a:p>
      </dgm:t>
    </dgm:pt>
    <dgm:pt modelId="{F8E5F453-68DF-4B3A-A5F2-CD37287BD137}" type="parTrans" cxnId="{190E96A9-6D7B-4EAE-AC49-323D2EEFDFF7}">
      <dgm:prSet/>
      <dgm:spPr/>
      <dgm:t>
        <a:bodyPr/>
        <a:lstStyle/>
        <a:p>
          <a:endParaRPr lang="en-US"/>
        </a:p>
      </dgm:t>
    </dgm:pt>
    <dgm:pt modelId="{60240F04-9C06-4407-A637-272EC01E390D}" type="sibTrans" cxnId="{190E96A9-6D7B-4EAE-AC49-323D2EEFDFF7}">
      <dgm:prSet/>
      <dgm:spPr/>
      <dgm:t>
        <a:bodyPr/>
        <a:lstStyle/>
        <a:p>
          <a:endParaRPr lang="en-US"/>
        </a:p>
      </dgm:t>
    </dgm:pt>
    <dgm:pt modelId="{94701419-CFA2-415E-989A-67014302B257}">
      <dgm:prSet phldrT="[Text]"/>
      <dgm:spPr/>
      <dgm:t>
        <a:bodyPr/>
        <a:lstStyle/>
        <a:p>
          <a:r>
            <a:rPr lang="en-US"/>
            <a:t>12:00-13:00 - </a:t>
          </a:r>
          <a:r>
            <a:rPr lang="en-US" err="1"/>
            <a:t>Ručak</a:t>
          </a:r>
          <a:endParaRPr lang="en-US"/>
        </a:p>
      </dgm:t>
    </dgm:pt>
    <dgm:pt modelId="{5323DAAB-610C-436A-9BEC-0ABA0EE9C89F}" type="parTrans" cxnId="{61154043-D14C-4959-ABCB-CFBBDD51BC7E}">
      <dgm:prSet/>
      <dgm:spPr/>
      <dgm:t>
        <a:bodyPr/>
        <a:lstStyle/>
        <a:p>
          <a:endParaRPr lang="en-US"/>
        </a:p>
      </dgm:t>
    </dgm:pt>
    <dgm:pt modelId="{CA9B2A9D-652B-48B8-875D-10DCDD2F436A}" type="sibTrans" cxnId="{61154043-D14C-4959-ABCB-CFBBDD51BC7E}">
      <dgm:prSet/>
      <dgm:spPr/>
      <dgm:t>
        <a:bodyPr/>
        <a:lstStyle/>
        <a:p>
          <a:endParaRPr lang="en-US"/>
        </a:p>
      </dgm:t>
    </dgm:pt>
    <dgm:pt modelId="{F5C6A332-6396-470C-AE1E-4561839CDEE9}">
      <dgm:prSet phldrT="[Text]" custT="1"/>
      <dgm:spPr/>
      <dgm:t>
        <a:bodyPr/>
        <a:lstStyle/>
        <a:p>
          <a:r>
            <a:rPr lang="en-US" sz="2800" dirty="0" err="1"/>
            <a:t>Pauza</a:t>
          </a:r>
          <a:r>
            <a:rPr lang="en-US" sz="2800" dirty="0"/>
            <a:t> za </a:t>
          </a:r>
          <a:r>
            <a:rPr lang="en-US" sz="2800" dirty="0" err="1"/>
            <a:t>kavu</a:t>
          </a:r>
          <a:endParaRPr lang="en-US" sz="2800" dirty="0"/>
        </a:p>
      </dgm:t>
    </dgm:pt>
    <dgm:pt modelId="{F142A3C8-81C9-4D9A-825C-C7C286FD1B23}" type="parTrans" cxnId="{6FC1C049-24EC-4E72-957A-D5F0709316D5}">
      <dgm:prSet/>
      <dgm:spPr/>
      <dgm:t>
        <a:bodyPr/>
        <a:lstStyle/>
        <a:p>
          <a:endParaRPr lang="en-US"/>
        </a:p>
      </dgm:t>
    </dgm:pt>
    <dgm:pt modelId="{F4FA536E-FF76-43B7-A91A-7EC42FA6F998}" type="sibTrans" cxnId="{6FC1C049-24EC-4E72-957A-D5F0709316D5}">
      <dgm:prSet/>
      <dgm:spPr/>
      <dgm:t>
        <a:bodyPr/>
        <a:lstStyle/>
        <a:p>
          <a:endParaRPr lang="en-US"/>
        </a:p>
      </dgm:t>
    </dgm:pt>
    <dgm:pt modelId="{AF3B06E1-EAAF-4A25-83D4-6DE3AAB4EC2C}">
      <dgm:prSet phldrT="[Text]"/>
      <dgm:spPr/>
      <dgm:t>
        <a:bodyPr/>
        <a:lstStyle/>
        <a:p>
          <a:r>
            <a:rPr lang="en-US" dirty="0"/>
            <a:t>1</a:t>
          </a:r>
          <a:r>
            <a:rPr lang="hr-HR" dirty="0"/>
            <a:t>4</a:t>
          </a:r>
          <a:r>
            <a:rPr lang="en-US" dirty="0"/>
            <a:t>:</a:t>
          </a:r>
          <a:r>
            <a:rPr lang="hr-HR" dirty="0"/>
            <a:t>30</a:t>
          </a:r>
          <a:r>
            <a:rPr lang="en-US" dirty="0"/>
            <a:t>-1</a:t>
          </a:r>
          <a:r>
            <a:rPr lang="hr-HR" dirty="0"/>
            <a:t>5</a:t>
          </a:r>
          <a:r>
            <a:rPr lang="en-US" dirty="0"/>
            <a:t>:</a:t>
          </a:r>
          <a:r>
            <a:rPr lang="hr-HR"/>
            <a:t>3</a:t>
          </a:r>
          <a:r>
            <a:rPr lang="en-US"/>
            <a:t>0 </a:t>
          </a:r>
          <a:r>
            <a:rPr lang="en-US" dirty="0"/>
            <a:t>- </a:t>
          </a:r>
          <a:r>
            <a:rPr lang="en-US" dirty="0" err="1"/>
            <a:t>Diskusija</a:t>
          </a:r>
          <a:endParaRPr lang="en-US" dirty="0"/>
        </a:p>
      </dgm:t>
    </dgm:pt>
    <dgm:pt modelId="{4196F218-E3B4-4087-9D3F-B5160EBDFECB}" type="parTrans" cxnId="{39E63240-472E-4D71-B125-2CF8D09ABE7C}">
      <dgm:prSet/>
      <dgm:spPr/>
      <dgm:t>
        <a:bodyPr/>
        <a:lstStyle/>
        <a:p>
          <a:endParaRPr lang="en-US"/>
        </a:p>
      </dgm:t>
    </dgm:pt>
    <dgm:pt modelId="{E30C68C5-D6A7-47CA-A488-42926FE1F80D}" type="sibTrans" cxnId="{39E63240-472E-4D71-B125-2CF8D09ABE7C}">
      <dgm:prSet/>
      <dgm:spPr/>
      <dgm:t>
        <a:bodyPr/>
        <a:lstStyle/>
        <a:p>
          <a:endParaRPr lang="en-US"/>
        </a:p>
      </dgm:t>
    </dgm:pt>
    <dgm:pt modelId="{49206655-B660-4902-B7F6-837FEC5F8127}" type="pres">
      <dgm:prSet presAssocID="{DD5326C3-5609-41B1-B6A4-77C3305A841C}" presName="linear" presStyleCnt="0">
        <dgm:presLayoutVars>
          <dgm:animLvl val="lvl"/>
          <dgm:resizeHandles val="exact"/>
        </dgm:presLayoutVars>
      </dgm:prSet>
      <dgm:spPr/>
    </dgm:pt>
    <dgm:pt modelId="{9E85874B-9524-46EA-AF9B-1423B05B31D3}" type="pres">
      <dgm:prSet presAssocID="{BE3CBF39-4E5E-4732-8450-5A85AD27B59B}" presName="parentText" presStyleLbl="node1" presStyleIdx="0" presStyleCnt="3" custScaleX="90999">
        <dgm:presLayoutVars>
          <dgm:chMax val="0"/>
          <dgm:bulletEnabled val="1"/>
        </dgm:presLayoutVars>
      </dgm:prSet>
      <dgm:spPr/>
    </dgm:pt>
    <dgm:pt modelId="{78E0EFD9-2EDB-4CAF-8EEB-32C453580F4E}" type="pres">
      <dgm:prSet presAssocID="{BE3CBF39-4E5E-4732-8450-5A85AD27B59B}" presName="childText" presStyleLbl="revTx" presStyleIdx="0" presStyleCnt="2">
        <dgm:presLayoutVars>
          <dgm:bulletEnabled val="1"/>
        </dgm:presLayoutVars>
      </dgm:prSet>
      <dgm:spPr/>
    </dgm:pt>
    <dgm:pt modelId="{ACCDF108-97F4-45E5-BA5E-9525BF49B13D}" type="pres">
      <dgm:prSet presAssocID="{94701419-CFA2-415E-989A-67014302B257}" presName="parentText" presStyleLbl="node1" presStyleIdx="1" presStyleCnt="3" custScaleX="90999">
        <dgm:presLayoutVars>
          <dgm:chMax val="0"/>
          <dgm:bulletEnabled val="1"/>
        </dgm:presLayoutVars>
      </dgm:prSet>
      <dgm:spPr/>
    </dgm:pt>
    <dgm:pt modelId="{75D15685-8D9B-4A13-B6A0-56E7626712CA}" type="pres">
      <dgm:prSet presAssocID="{94701419-CFA2-415E-989A-67014302B257}" presName="childText" presStyleLbl="revTx" presStyleIdx="1" presStyleCnt="2">
        <dgm:presLayoutVars>
          <dgm:bulletEnabled val="1"/>
        </dgm:presLayoutVars>
      </dgm:prSet>
      <dgm:spPr/>
    </dgm:pt>
    <dgm:pt modelId="{59CCE83B-B71E-4239-BF85-5DFA96BBFD50}" type="pres">
      <dgm:prSet presAssocID="{AF3B06E1-EAAF-4A25-83D4-6DE3AAB4EC2C}" presName="parentText" presStyleLbl="node1" presStyleIdx="2" presStyleCnt="3" custScaleX="90999">
        <dgm:presLayoutVars>
          <dgm:chMax val="0"/>
          <dgm:bulletEnabled val="1"/>
        </dgm:presLayoutVars>
      </dgm:prSet>
      <dgm:spPr/>
    </dgm:pt>
  </dgm:ptLst>
  <dgm:cxnLst>
    <dgm:cxn modelId="{06A76A39-2480-4C87-BC34-63D2111BC42C}" type="presOf" srcId="{AF3B06E1-EAAF-4A25-83D4-6DE3AAB4EC2C}" destId="{59CCE83B-B71E-4239-BF85-5DFA96BBFD50}" srcOrd="0" destOrd="0" presId="urn:microsoft.com/office/officeart/2005/8/layout/vList2"/>
    <dgm:cxn modelId="{39E63240-472E-4D71-B125-2CF8D09ABE7C}" srcId="{DD5326C3-5609-41B1-B6A4-77C3305A841C}" destId="{AF3B06E1-EAAF-4A25-83D4-6DE3AAB4EC2C}" srcOrd="2" destOrd="0" parTransId="{4196F218-E3B4-4087-9D3F-B5160EBDFECB}" sibTransId="{E30C68C5-D6A7-47CA-A488-42926FE1F80D}"/>
    <dgm:cxn modelId="{61154043-D14C-4959-ABCB-CFBBDD51BC7E}" srcId="{DD5326C3-5609-41B1-B6A4-77C3305A841C}" destId="{94701419-CFA2-415E-989A-67014302B257}" srcOrd="1" destOrd="0" parTransId="{5323DAAB-610C-436A-9BEC-0ABA0EE9C89F}" sibTransId="{CA9B2A9D-652B-48B8-875D-10DCDD2F436A}"/>
    <dgm:cxn modelId="{6FC1C049-24EC-4E72-957A-D5F0709316D5}" srcId="{94701419-CFA2-415E-989A-67014302B257}" destId="{F5C6A332-6396-470C-AE1E-4561839CDEE9}" srcOrd="0" destOrd="0" parTransId="{F142A3C8-81C9-4D9A-825C-C7C286FD1B23}" sibTransId="{F4FA536E-FF76-43B7-A91A-7EC42FA6F998}"/>
    <dgm:cxn modelId="{4FAF2C4A-368E-40ED-9787-2BE2079FECEC}" type="presOf" srcId="{94701419-CFA2-415E-989A-67014302B257}" destId="{ACCDF108-97F4-45E5-BA5E-9525BF49B13D}" srcOrd="0" destOrd="0" presId="urn:microsoft.com/office/officeart/2005/8/layout/vList2"/>
    <dgm:cxn modelId="{D1186F50-8A0A-4701-8121-F0B550E4B9C2}" type="presOf" srcId="{F5C6A332-6396-470C-AE1E-4561839CDEE9}" destId="{75D15685-8D9B-4A13-B6A0-56E7626712CA}" srcOrd="0" destOrd="0" presId="urn:microsoft.com/office/officeart/2005/8/layout/vList2"/>
    <dgm:cxn modelId="{1876F67E-2265-4BAA-9895-1FC0D3D02CE5}" type="presOf" srcId="{BE3CBF39-4E5E-4732-8450-5A85AD27B59B}" destId="{9E85874B-9524-46EA-AF9B-1423B05B31D3}" srcOrd="0" destOrd="0" presId="urn:microsoft.com/office/officeart/2005/8/layout/vList2"/>
    <dgm:cxn modelId="{92442890-E19F-4C2C-BCB0-6F2A9CBE40F6}" srcId="{DD5326C3-5609-41B1-B6A4-77C3305A841C}" destId="{BE3CBF39-4E5E-4732-8450-5A85AD27B59B}" srcOrd="0" destOrd="0" parTransId="{84A1A94E-E0B8-42AC-82F4-7BBE8407B079}" sibTransId="{A0377B4A-96C0-4C11-9408-8269EFF40C07}"/>
    <dgm:cxn modelId="{889A3A9C-E16E-45B1-BE85-48AFBCAC026D}" type="presOf" srcId="{DD5326C3-5609-41B1-B6A4-77C3305A841C}" destId="{49206655-B660-4902-B7F6-837FEC5F8127}" srcOrd="0" destOrd="0" presId="urn:microsoft.com/office/officeart/2005/8/layout/vList2"/>
    <dgm:cxn modelId="{190E96A9-6D7B-4EAE-AC49-323D2EEFDFF7}" srcId="{BE3CBF39-4E5E-4732-8450-5A85AD27B59B}" destId="{F15E0FB6-5E3C-4B64-938D-A00268F96547}" srcOrd="0" destOrd="0" parTransId="{F8E5F453-68DF-4B3A-A5F2-CD37287BD137}" sibTransId="{60240F04-9C06-4407-A637-272EC01E390D}"/>
    <dgm:cxn modelId="{1CEB11F6-B822-4176-9650-B7110F15D32A}" type="presOf" srcId="{F15E0FB6-5E3C-4B64-938D-A00268F96547}" destId="{78E0EFD9-2EDB-4CAF-8EEB-32C453580F4E}" srcOrd="0" destOrd="0" presId="urn:microsoft.com/office/officeart/2005/8/layout/vList2"/>
    <dgm:cxn modelId="{862C0545-18DD-4A1B-B474-DEB7729F6EF0}" type="presParOf" srcId="{49206655-B660-4902-B7F6-837FEC5F8127}" destId="{9E85874B-9524-46EA-AF9B-1423B05B31D3}" srcOrd="0" destOrd="0" presId="urn:microsoft.com/office/officeart/2005/8/layout/vList2"/>
    <dgm:cxn modelId="{5E07493B-FA04-40CE-B055-4FD77112D7EE}" type="presParOf" srcId="{49206655-B660-4902-B7F6-837FEC5F8127}" destId="{78E0EFD9-2EDB-4CAF-8EEB-32C453580F4E}" srcOrd="1" destOrd="0" presId="urn:microsoft.com/office/officeart/2005/8/layout/vList2"/>
    <dgm:cxn modelId="{E4A74230-18F4-49C9-91A0-CE4E15FE4BC9}" type="presParOf" srcId="{49206655-B660-4902-B7F6-837FEC5F8127}" destId="{ACCDF108-97F4-45E5-BA5E-9525BF49B13D}" srcOrd="2" destOrd="0" presId="urn:microsoft.com/office/officeart/2005/8/layout/vList2"/>
    <dgm:cxn modelId="{C491BCC0-A153-444F-ADE5-7ECE9D3A46A3}" type="presParOf" srcId="{49206655-B660-4902-B7F6-837FEC5F8127}" destId="{75D15685-8D9B-4A13-B6A0-56E7626712CA}" srcOrd="3" destOrd="0" presId="urn:microsoft.com/office/officeart/2005/8/layout/vList2"/>
    <dgm:cxn modelId="{92E9412F-89E2-4228-992A-574082316179}" type="presParOf" srcId="{49206655-B660-4902-B7F6-837FEC5F8127}" destId="{59CCE83B-B71E-4239-BF85-5DFA96BBFD5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5874B-9524-46EA-AF9B-1423B05B31D3}">
      <dsp:nvSpPr>
        <dsp:cNvPr id="0" name=""/>
        <dsp:cNvSpPr/>
      </dsp:nvSpPr>
      <dsp:spPr>
        <a:xfrm>
          <a:off x="406734" y="228"/>
          <a:ext cx="8224067" cy="9114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800" kern="1200" dirty="0"/>
            <a:t>8</a:t>
          </a:r>
          <a:r>
            <a:rPr lang="en-US" sz="3800" kern="1200" dirty="0"/>
            <a:t>:00 - Start</a:t>
          </a:r>
        </a:p>
      </dsp:txBody>
      <dsp:txXfrm>
        <a:off x="451226" y="44720"/>
        <a:ext cx="8135083" cy="822446"/>
      </dsp:txXfrm>
    </dsp:sp>
    <dsp:sp modelId="{78E0EFD9-2EDB-4CAF-8EEB-32C453580F4E}">
      <dsp:nvSpPr>
        <dsp:cNvPr id="0" name=""/>
        <dsp:cNvSpPr/>
      </dsp:nvSpPr>
      <dsp:spPr>
        <a:xfrm>
          <a:off x="0" y="911658"/>
          <a:ext cx="9037536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94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 err="1"/>
            <a:t>Pauza</a:t>
          </a:r>
          <a:r>
            <a:rPr lang="en-US" sz="2800" kern="1200" dirty="0"/>
            <a:t> za </a:t>
          </a:r>
          <a:r>
            <a:rPr lang="en-US" sz="2800" kern="1200" dirty="0" err="1"/>
            <a:t>kavu</a:t>
          </a:r>
          <a:endParaRPr lang="en-US" sz="2800" kern="1200" dirty="0"/>
        </a:p>
      </dsp:txBody>
      <dsp:txXfrm>
        <a:off x="0" y="911658"/>
        <a:ext cx="9037536" cy="629280"/>
      </dsp:txXfrm>
    </dsp:sp>
    <dsp:sp modelId="{ACCDF108-97F4-45E5-BA5E-9525BF49B13D}">
      <dsp:nvSpPr>
        <dsp:cNvPr id="0" name=""/>
        <dsp:cNvSpPr/>
      </dsp:nvSpPr>
      <dsp:spPr>
        <a:xfrm>
          <a:off x="406734" y="1540938"/>
          <a:ext cx="8224067" cy="9114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12:00-13:00 - </a:t>
          </a:r>
          <a:r>
            <a:rPr lang="en-US" sz="3800" kern="1200" err="1"/>
            <a:t>Ručak</a:t>
          </a:r>
          <a:endParaRPr lang="en-US" sz="3800" kern="1200"/>
        </a:p>
      </dsp:txBody>
      <dsp:txXfrm>
        <a:off x="451226" y="1585430"/>
        <a:ext cx="8135083" cy="822446"/>
      </dsp:txXfrm>
    </dsp:sp>
    <dsp:sp modelId="{75D15685-8D9B-4A13-B6A0-56E7626712CA}">
      <dsp:nvSpPr>
        <dsp:cNvPr id="0" name=""/>
        <dsp:cNvSpPr/>
      </dsp:nvSpPr>
      <dsp:spPr>
        <a:xfrm>
          <a:off x="0" y="2452368"/>
          <a:ext cx="9037536" cy="62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694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 err="1"/>
            <a:t>Pauza</a:t>
          </a:r>
          <a:r>
            <a:rPr lang="en-US" sz="2800" kern="1200" dirty="0"/>
            <a:t> za </a:t>
          </a:r>
          <a:r>
            <a:rPr lang="en-US" sz="2800" kern="1200" dirty="0" err="1"/>
            <a:t>kavu</a:t>
          </a:r>
          <a:endParaRPr lang="en-US" sz="2800" kern="1200" dirty="0"/>
        </a:p>
      </dsp:txBody>
      <dsp:txXfrm>
        <a:off x="0" y="2452368"/>
        <a:ext cx="9037536" cy="629280"/>
      </dsp:txXfrm>
    </dsp:sp>
    <dsp:sp modelId="{59CCE83B-B71E-4239-BF85-5DFA96BBFD50}">
      <dsp:nvSpPr>
        <dsp:cNvPr id="0" name=""/>
        <dsp:cNvSpPr/>
      </dsp:nvSpPr>
      <dsp:spPr>
        <a:xfrm>
          <a:off x="406734" y="3081648"/>
          <a:ext cx="8224067" cy="9114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1</a:t>
          </a:r>
          <a:r>
            <a:rPr lang="hr-HR" sz="3800" kern="1200" dirty="0"/>
            <a:t>4</a:t>
          </a:r>
          <a:r>
            <a:rPr lang="en-US" sz="3800" kern="1200" dirty="0"/>
            <a:t>:</a:t>
          </a:r>
          <a:r>
            <a:rPr lang="hr-HR" sz="3800" kern="1200" dirty="0"/>
            <a:t>30</a:t>
          </a:r>
          <a:r>
            <a:rPr lang="en-US" sz="3800" kern="1200" dirty="0"/>
            <a:t>-1</a:t>
          </a:r>
          <a:r>
            <a:rPr lang="hr-HR" sz="3800" kern="1200" dirty="0"/>
            <a:t>5</a:t>
          </a:r>
          <a:r>
            <a:rPr lang="en-US" sz="3800" kern="1200" dirty="0"/>
            <a:t>:</a:t>
          </a:r>
          <a:r>
            <a:rPr lang="hr-HR" sz="3800" kern="1200"/>
            <a:t>3</a:t>
          </a:r>
          <a:r>
            <a:rPr lang="en-US" sz="3800" kern="1200"/>
            <a:t>0 </a:t>
          </a:r>
          <a:r>
            <a:rPr lang="en-US" sz="3800" kern="1200" dirty="0"/>
            <a:t>- </a:t>
          </a:r>
          <a:r>
            <a:rPr lang="en-US" sz="3800" kern="1200" dirty="0" err="1"/>
            <a:t>Diskusija</a:t>
          </a:r>
          <a:endParaRPr lang="en-US" sz="3800" kern="1200" dirty="0"/>
        </a:p>
      </dsp:txBody>
      <dsp:txXfrm>
        <a:off x="451226" y="3126140"/>
        <a:ext cx="8135083" cy="822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CB85-C616-4693-B6F4-FC13A6AB690E}" type="datetimeFigureOut">
              <a:rPr lang="hr-HR" smtClean="0"/>
              <a:t>16.6.2024.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341A5-ACB5-44B7-8BCC-B969B8BCB8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541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7341A5-ACB5-44B7-8BCC-B969B8BCB82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436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5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23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3758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3559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189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163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232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977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204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5544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9" b="4045"/>
          <a:stretch/>
        </p:blipFill>
        <p:spPr>
          <a:xfrm>
            <a:off x="0" y="1603451"/>
            <a:ext cx="5307871" cy="527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87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8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67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9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1BB7CB-B220-4B11-B0C9-D2D3B9E8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421731"/>
            <a:ext cx="6476999" cy="2014537"/>
          </a:xfrm>
        </p:spPr>
        <p:txBody>
          <a:bodyPr/>
          <a:lstStyle/>
          <a:p>
            <a:pPr algn="ctr"/>
            <a:r>
              <a:rPr lang="hr-HR" noProof="0" dirty="0"/>
              <a:t>Microsoft Windows forenzika</a:t>
            </a:r>
          </a:p>
        </p:txBody>
      </p:sp>
    </p:spTree>
    <p:extLst>
      <p:ext uri="{BB962C8B-B14F-4D97-AF65-F5344CB8AC3E}">
        <p14:creationId xmlns:p14="http://schemas.microsoft.com/office/powerpoint/2010/main" val="245135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dirty="0"/>
              <a:t>Dan 2:</a:t>
            </a:r>
            <a:br>
              <a:rPr lang="hr-HR" dirty="0"/>
            </a:br>
            <a:r>
              <a:rPr lang="hr-HR" dirty="0"/>
              <a:t>Napredna analiza datotečnih sustava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Uvod u NTFS i njegove verzije</a:t>
            </a:r>
          </a:p>
          <a:p>
            <a:r>
              <a:rPr lang="hr-HR" dirty="0"/>
              <a:t>Struktura NTFS </a:t>
            </a:r>
          </a:p>
          <a:p>
            <a:r>
              <a:rPr lang="hr-HR" dirty="0"/>
              <a:t>Detalji o $Boot </a:t>
            </a:r>
          </a:p>
          <a:p>
            <a:r>
              <a:rPr lang="hr-HR" dirty="0"/>
              <a:t>$MFT – Master File Table</a:t>
            </a:r>
          </a:p>
          <a:p>
            <a:r>
              <a:rPr lang="hr-HR" dirty="0"/>
              <a:t>Analiza $MFT</a:t>
            </a:r>
          </a:p>
          <a:p>
            <a:r>
              <a:rPr lang="hr-HR" dirty="0"/>
              <a:t>NTFS vs. FAT</a:t>
            </a:r>
          </a:p>
          <a:p>
            <a:r>
              <a:rPr lang="hr-HR" dirty="0"/>
              <a:t>Diskusija</a:t>
            </a:r>
          </a:p>
        </p:txBody>
      </p:sp>
    </p:spTree>
    <p:extLst>
      <p:ext uri="{BB962C8B-B14F-4D97-AF65-F5344CB8AC3E}">
        <p14:creationId xmlns:p14="http://schemas.microsoft.com/office/powerpoint/2010/main" val="197879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Dan 3:</a:t>
            </a:r>
            <a:br>
              <a:rPr lang="hr-HR" dirty="0"/>
            </a:br>
            <a:r>
              <a:rPr lang="hr-HR" dirty="0"/>
              <a:t>Upravljanje korisničkim profilima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Uobičajene mape i uvod u korisničke profile</a:t>
            </a:r>
          </a:p>
          <a:p>
            <a:r>
              <a:rPr lang="hr-HR" dirty="0"/>
              <a:t>Legacy podrška i reparse points</a:t>
            </a:r>
          </a:p>
          <a:p>
            <a:r>
              <a:rPr lang="hr-HR" dirty="0"/>
              <a:t>Detalji korisničkih profila</a:t>
            </a:r>
          </a:p>
          <a:p>
            <a:r>
              <a:rPr lang="hr-HR" dirty="0"/>
              <a:t>Vrste korisničkih profila</a:t>
            </a:r>
          </a:p>
          <a:p>
            <a:r>
              <a:rPr lang="hr-HR" dirty="0"/>
              <a:t>Upravljanje lokalnim računima</a:t>
            </a:r>
          </a:p>
          <a:p>
            <a:r>
              <a:rPr lang="hr-HR" dirty="0"/>
              <a:t>Upravljanje korisničkim profilima</a:t>
            </a:r>
          </a:p>
          <a:p>
            <a:r>
              <a:rPr lang="hr-HR" dirty="0"/>
              <a:t>Forenzička vrijednost ACL</a:t>
            </a:r>
          </a:p>
          <a:p>
            <a:r>
              <a:rPr lang="hr-HR" dirty="0"/>
              <a:t>Diskusija</a:t>
            </a:r>
          </a:p>
        </p:txBody>
      </p:sp>
    </p:spTree>
    <p:extLst>
      <p:ext uri="{BB962C8B-B14F-4D97-AF65-F5344CB8AC3E}">
        <p14:creationId xmlns:p14="http://schemas.microsoft.com/office/powerpoint/2010/main" val="47680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Dan 4:</a:t>
            </a:r>
            <a:br>
              <a:rPr lang="hr-HR" dirty="0"/>
            </a:br>
            <a:r>
              <a:rPr lang="hr-HR" dirty="0"/>
              <a:t>Windows registri i forenzička akvizicija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Uvod u Windows registre</a:t>
            </a:r>
          </a:p>
          <a:p>
            <a:r>
              <a:rPr lang="hr-HR" dirty="0"/>
              <a:t>Struktura i tipovi registra</a:t>
            </a:r>
          </a:p>
          <a:p>
            <a:r>
              <a:rPr lang="hr-HR" dirty="0"/>
              <a:t>Hive registri</a:t>
            </a:r>
          </a:p>
          <a:p>
            <a:r>
              <a:rPr lang="hr-HR" dirty="0"/>
              <a:t>Pristupanje i uređivanje registara</a:t>
            </a:r>
          </a:p>
          <a:p>
            <a:r>
              <a:rPr lang="hr-HR" dirty="0"/>
              <a:t>Akvizicija offline registra</a:t>
            </a:r>
          </a:p>
          <a:p>
            <a:r>
              <a:rPr lang="hr-HR" dirty="0"/>
              <a:t>Sigurnost i upravljanje pravima u registru</a:t>
            </a:r>
          </a:p>
          <a:p>
            <a:r>
              <a:rPr lang="hr-HR" dirty="0"/>
              <a:t>Praktični rad: Forenzička akvizicija</a:t>
            </a:r>
          </a:p>
          <a:p>
            <a:r>
              <a:rPr lang="hr-HR" dirty="0"/>
              <a:t>Diskusija</a:t>
            </a:r>
          </a:p>
        </p:txBody>
      </p:sp>
    </p:spTree>
    <p:extLst>
      <p:ext uri="{BB962C8B-B14F-4D97-AF65-F5344CB8AC3E}">
        <p14:creationId xmlns:p14="http://schemas.microsoft.com/office/powerpoint/2010/main" val="2816673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Dan 5:</a:t>
            </a:r>
            <a:br>
              <a:rPr lang="hr-HR" dirty="0"/>
            </a:br>
            <a:r>
              <a:rPr lang="hr-HR" dirty="0"/>
              <a:t>Forenzička analiza Windows artefakata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Offline datoteke registra – SECURITY</a:t>
            </a:r>
          </a:p>
          <a:p>
            <a:r>
              <a:rPr lang="hr-HR" dirty="0"/>
              <a:t>Offline datoteke registra – SOFTWARE</a:t>
            </a:r>
          </a:p>
          <a:p>
            <a:r>
              <a:rPr lang="hr-HR" dirty="0"/>
              <a:t>Offline datoteke registra – SYSTEM</a:t>
            </a:r>
          </a:p>
          <a:p>
            <a:r>
              <a:rPr lang="hr-HR" dirty="0"/>
              <a:t>USBSTOR i SYSTEM (Informacije o hardveru)</a:t>
            </a:r>
          </a:p>
          <a:p>
            <a:r>
              <a:rPr lang="hr-HR" dirty="0"/>
              <a:t>SYSTEM (upravitelj sesije, Prefetch parametri)</a:t>
            </a:r>
          </a:p>
          <a:p>
            <a:r>
              <a:rPr lang="hr-HR" dirty="0"/>
              <a:t>Offline datoteke registra - NTUSER.dat</a:t>
            </a:r>
          </a:p>
          <a:p>
            <a:r>
              <a:rPr lang="hr-HR" dirty="0"/>
              <a:t>IE Info - NTUSER.dat</a:t>
            </a:r>
          </a:p>
        </p:txBody>
      </p:sp>
    </p:spTree>
    <p:extLst>
      <p:ext uri="{BB962C8B-B14F-4D97-AF65-F5344CB8AC3E}">
        <p14:creationId xmlns:p14="http://schemas.microsoft.com/office/powerpoint/2010/main" val="3672422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Dan 6:</a:t>
            </a:r>
            <a:br>
              <a:rPr lang="hr-HR" dirty="0"/>
            </a:br>
            <a:r>
              <a:rPr lang="hr-HR" dirty="0"/>
              <a:t>Forenzička analiza uređaja i aplikacija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Offline datoteke registra - UsrClass.dat</a:t>
            </a:r>
          </a:p>
          <a:p>
            <a:r>
              <a:rPr lang="hr-HR" dirty="0"/>
              <a:t>BitLocker i BitLocker To Go</a:t>
            </a:r>
          </a:p>
          <a:p>
            <a:r>
              <a:rPr lang="hr-HR" dirty="0"/>
              <a:t>Event Logs – Pregled</a:t>
            </a:r>
          </a:p>
          <a:p>
            <a:r>
              <a:rPr lang="hr-HR" dirty="0"/>
              <a:t>Windows zapisnici (System, Security, Application)</a:t>
            </a:r>
          </a:p>
          <a:p>
            <a:r>
              <a:rPr lang="hr-HR" dirty="0"/>
              <a:t>Identifikacija događaja (Event ID)</a:t>
            </a:r>
          </a:p>
          <a:p>
            <a:r>
              <a:rPr lang="hr-HR" dirty="0"/>
              <a:t>Superfetch i Prefetch</a:t>
            </a:r>
          </a:p>
        </p:txBody>
      </p:sp>
    </p:spTree>
    <p:extLst>
      <p:ext uri="{BB962C8B-B14F-4D97-AF65-F5344CB8AC3E}">
        <p14:creationId xmlns:p14="http://schemas.microsoft.com/office/powerpoint/2010/main" val="2209006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Dan 7:</a:t>
            </a:r>
            <a:br>
              <a:rPr lang="hr-HR" dirty="0"/>
            </a:br>
            <a:r>
              <a:rPr lang="pl-PL" dirty="0"/>
              <a:t>Analiza Korisničkih podataka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Link/Shortcut files (.LNK)</a:t>
            </a:r>
          </a:p>
          <a:p>
            <a:r>
              <a:rPr lang="hr-HR" dirty="0"/>
              <a:t>Jump Lists</a:t>
            </a:r>
          </a:p>
          <a:p>
            <a:r>
              <a:rPr lang="hr-HR" dirty="0"/>
              <a:t>Thumbcache</a:t>
            </a:r>
          </a:p>
          <a:p>
            <a:r>
              <a:rPr lang="hr-HR" dirty="0"/>
              <a:t>Recycle Bin</a:t>
            </a:r>
          </a:p>
          <a:p>
            <a:r>
              <a:rPr lang="hr-HR" dirty="0"/>
              <a:t>$I</a:t>
            </a:r>
          </a:p>
          <a:p>
            <a:r>
              <a:rPr lang="hr-HR" dirty="0"/>
              <a:t>Volume Snapshot Service (VSS) </a:t>
            </a:r>
          </a:p>
          <a:p>
            <a:r>
              <a:rPr lang="hr-HR" dirty="0"/>
              <a:t>Volume Shadow Copy</a:t>
            </a:r>
          </a:p>
        </p:txBody>
      </p:sp>
    </p:spTree>
    <p:extLst>
      <p:ext uri="{BB962C8B-B14F-4D97-AF65-F5344CB8AC3E}">
        <p14:creationId xmlns:p14="http://schemas.microsoft.com/office/powerpoint/2010/main" val="1042731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Dan 8:</a:t>
            </a:r>
            <a:br>
              <a:rPr lang="hr-HR" dirty="0"/>
            </a:br>
            <a:r>
              <a:rPr lang="pl-PL" dirty="0"/>
              <a:t>Analiza Windows servisa i aplikacija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Windows Indexing Service</a:t>
            </a:r>
          </a:p>
          <a:p>
            <a:r>
              <a:rPr lang="hr-HR" dirty="0"/>
              <a:t>Cortana</a:t>
            </a:r>
          </a:p>
          <a:p>
            <a:r>
              <a:rPr lang="hr-HR" dirty="0"/>
              <a:t>Centar za obavijesti</a:t>
            </a:r>
          </a:p>
          <a:p>
            <a:r>
              <a:rPr lang="hr-HR" dirty="0"/>
              <a:t>Windows trgovina</a:t>
            </a:r>
          </a:p>
          <a:p>
            <a:r>
              <a:rPr lang="hr-HR" dirty="0"/>
              <a:t>Microsoft Edge i Internet Explorer</a:t>
            </a:r>
          </a:p>
          <a:p>
            <a:r>
              <a:rPr lang="hr-HR" dirty="0"/>
              <a:t>Skype aplikacija</a:t>
            </a:r>
          </a:p>
          <a:p>
            <a:r>
              <a:rPr lang="hr-HR" dirty="0"/>
              <a:t>OneDrive</a:t>
            </a:r>
          </a:p>
        </p:txBody>
      </p:sp>
    </p:spTree>
    <p:extLst>
      <p:ext uri="{BB962C8B-B14F-4D97-AF65-F5344CB8AC3E}">
        <p14:creationId xmlns:p14="http://schemas.microsoft.com/office/powerpoint/2010/main" val="3391764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Dan 9:</a:t>
            </a:r>
            <a:br>
              <a:rPr lang="hr-HR" dirty="0"/>
            </a:br>
            <a:r>
              <a:rPr lang="pl-PL" dirty="0"/>
              <a:t>Napredne tehnike forenzičke analize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Remote Desktop Connection</a:t>
            </a:r>
          </a:p>
          <a:p>
            <a:r>
              <a:rPr lang="hr-HR" dirty="0"/>
              <a:t>VHD - Virtual Hard Drives</a:t>
            </a:r>
          </a:p>
          <a:p>
            <a:r>
              <a:rPr lang="hr-HR" dirty="0"/>
              <a:t>Hiberfil.sys, Pagefile.sys, Swapfile.sys, Clipboard</a:t>
            </a:r>
          </a:p>
          <a:p>
            <a:r>
              <a:rPr lang="hr-HR" dirty="0"/>
              <a:t>Microsoft People</a:t>
            </a:r>
          </a:p>
          <a:p>
            <a:r>
              <a:rPr lang="hr-HR" dirty="0"/>
              <a:t>Clipboard</a:t>
            </a:r>
          </a:p>
          <a:p>
            <a:r>
              <a:rPr lang="hr-HR" dirty="0"/>
              <a:t>Timeline - Vremenska traka</a:t>
            </a:r>
          </a:p>
          <a:p>
            <a:r>
              <a:rPr lang="hr-HR" dirty="0"/>
              <a:t>Pošta</a:t>
            </a:r>
          </a:p>
          <a:p>
            <a:r>
              <a:rPr lang="hr-HR" dirty="0"/>
              <a:t>Sandbox</a:t>
            </a:r>
          </a:p>
        </p:txBody>
      </p:sp>
    </p:spTree>
    <p:extLst>
      <p:ext uri="{BB962C8B-B14F-4D97-AF65-F5344CB8AC3E}">
        <p14:creationId xmlns:p14="http://schemas.microsoft.com/office/powerpoint/2010/main" val="3567663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Dan 10:</a:t>
            </a:r>
            <a:br>
              <a:rPr lang="hr-HR" dirty="0"/>
            </a:br>
            <a:r>
              <a:rPr lang="pl-PL" dirty="0"/>
              <a:t>Specijalizirane forenzičke tehnike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Solid State Drive i forenzički problemi</a:t>
            </a:r>
          </a:p>
          <a:p>
            <a:r>
              <a:rPr lang="hr-HR" dirty="0"/>
              <a:t>Shimcache artefakt</a:t>
            </a:r>
          </a:p>
          <a:p>
            <a:r>
              <a:rPr lang="hr-HR" dirty="0"/>
              <a:t>UserAssist artefakt</a:t>
            </a:r>
          </a:p>
          <a:p>
            <a:r>
              <a:rPr lang="hr-HR" dirty="0"/>
              <a:t>$UsnJrnl</a:t>
            </a:r>
          </a:p>
          <a:p>
            <a:r>
              <a:rPr lang="hr-HR" dirty="0"/>
              <a:t>SRUDB.DAT</a:t>
            </a:r>
          </a:p>
          <a:p>
            <a:r>
              <a:rPr lang="hr-HR" dirty="0"/>
              <a:t>Stream vs Data Carving</a:t>
            </a:r>
          </a:p>
          <a:p>
            <a:r>
              <a:rPr lang="hr-HR" dirty="0"/>
              <a:t>System Resource Usage Monitor</a:t>
            </a:r>
          </a:p>
          <a:p>
            <a:r>
              <a:rPr lang="hr-HR" dirty="0"/>
              <a:t>Diskusija</a:t>
            </a:r>
          </a:p>
        </p:txBody>
      </p:sp>
    </p:spTree>
    <p:extLst>
      <p:ext uri="{BB962C8B-B14F-4D97-AF65-F5344CB8AC3E}">
        <p14:creationId xmlns:p14="http://schemas.microsoft.com/office/powerpoint/2010/main" val="4083196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4F7E68-D306-4E8A-B8F1-CF57C7C9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noProof="0" dirty="0"/>
              <a:t>Pregled tečaja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51104A-05CA-4EE3-A63B-1AE525E0D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hr-HR" noProof="0" dirty="0"/>
              <a:t>Osmišljen kako bi sudionicima pružio detaljan pregled forenzike operativnog sustava Windows</a:t>
            </a:r>
          </a:p>
          <a:p>
            <a:pPr lvl="1"/>
            <a:r>
              <a:rPr lang="hr-HR" noProof="0" dirty="0"/>
              <a:t>Pregled sustava Windows</a:t>
            </a:r>
          </a:p>
          <a:p>
            <a:pPr lvl="1"/>
            <a:r>
              <a:rPr lang="hr-HR" noProof="0" dirty="0"/>
              <a:t>Struktura datotečnog sustava i mapa</a:t>
            </a:r>
          </a:p>
          <a:p>
            <a:pPr lvl="1"/>
            <a:r>
              <a:rPr lang="hr-HR" noProof="0" dirty="0"/>
              <a:t>Analiza artefakata</a:t>
            </a:r>
          </a:p>
          <a:p>
            <a:pPr lvl="1"/>
            <a:r>
              <a:rPr lang="hr-HR" noProof="0" dirty="0"/>
              <a:t>Pregled i izdvajanje registra Windows sustava</a:t>
            </a:r>
          </a:p>
          <a:p>
            <a:pPr lvl="1"/>
            <a:r>
              <a:rPr lang="hr-HR" noProof="0" dirty="0"/>
              <a:t>Kriptiranje – Bitlocker i Bitlocker To Go</a:t>
            </a:r>
          </a:p>
          <a:p>
            <a:pPr lvl="1"/>
            <a:r>
              <a:rPr lang="hr-HR" noProof="0" dirty="0"/>
              <a:t>Zapisnici događaja i Volume Shadow copy</a:t>
            </a:r>
          </a:p>
          <a:p>
            <a:pPr lvl="1"/>
            <a:r>
              <a:rPr lang="hr-HR" noProof="0" dirty="0"/>
              <a:t>Analiza uobičajenih Microsoftovih aplikacija</a:t>
            </a:r>
          </a:p>
        </p:txBody>
      </p:sp>
    </p:spTree>
    <p:extLst>
      <p:ext uri="{BB962C8B-B14F-4D97-AF65-F5344CB8AC3E}">
        <p14:creationId xmlns:p14="http://schemas.microsoft.com/office/powerpoint/2010/main" val="282762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44F9-A117-7B9F-D9CB-EF0F6CA3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Ciljevi seminara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831A-1D89-B679-FD5B-3E28D215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Pregled ciljeva tečaja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Razumijevanje osnova Windows forenzike.</a:t>
            </a:r>
          </a:p>
          <a:p>
            <a:pPr lvl="1"/>
            <a:r>
              <a:rPr lang="hr-HR" dirty="0"/>
              <a:t>Upoznavanje s ključnim forenzičkim alatima i metodama.</a:t>
            </a:r>
          </a:p>
          <a:p>
            <a:pPr lvl="1"/>
            <a:r>
              <a:rPr lang="hr-HR" dirty="0"/>
              <a:t>Stjecanje praktičnih vještina za analizu Windows sustava.</a:t>
            </a:r>
          </a:p>
          <a:p>
            <a:r>
              <a:rPr lang="hr-HR" b="1" dirty="0"/>
              <a:t>Očekivani ishodi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Polaznici će moći identificirati i analizirati forenzičke dokaze na Windows platformama.</a:t>
            </a:r>
          </a:p>
          <a:p>
            <a:pPr lvl="1"/>
            <a:r>
              <a:rPr lang="hr-HR" dirty="0"/>
              <a:t>Razvijanje sposobnosti za samostalno provođenje forenzičke analize.</a:t>
            </a:r>
          </a:p>
        </p:txBody>
      </p:sp>
    </p:spTree>
    <p:extLst>
      <p:ext uri="{BB962C8B-B14F-4D97-AF65-F5344CB8AC3E}">
        <p14:creationId xmlns:p14="http://schemas.microsoft.com/office/powerpoint/2010/main" val="3804607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3A1DE-EF46-4778-BA1A-CF56FD3C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Raspored tečaja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8C0AD89-5EDC-4B72-8A05-61DFD5DB9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29376"/>
              </p:ext>
            </p:extLst>
          </p:nvPr>
        </p:nvGraphicFramePr>
        <p:xfrm>
          <a:off x="1653911" y="1690688"/>
          <a:ext cx="9037536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566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44F9-A117-7B9F-D9CB-EF0F6CA3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Windows forenzika?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831A-1D89-B679-FD5B-3E28D215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Definicija Windows Forenzike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Dio znanstvene discipline forenzike koja se bavi </a:t>
            </a:r>
            <a:r>
              <a:rPr lang="hr-HR" i="1" dirty="0"/>
              <a:t>istraživanjem</a:t>
            </a:r>
            <a:r>
              <a:rPr lang="hr-HR" dirty="0"/>
              <a:t> i </a:t>
            </a:r>
            <a:r>
              <a:rPr lang="hr-HR" i="1" dirty="0"/>
              <a:t>analizom informacija </a:t>
            </a:r>
            <a:r>
              <a:rPr lang="hr-HR" dirty="0"/>
              <a:t>s Windows operativnih sustava u svrhu pravne ili administrativne evaluacije.</a:t>
            </a:r>
          </a:p>
          <a:p>
            <a:r>
              <a:rPr lang="hr-HR" b="1" dirty="0"/>
              <a:t>Primjene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Kriminalističke istrage, korporativna forenzika, incident response.</a:t>
            </a:r>
          </a:p>
        </p:txBody>
      </p:sp>
    </p:spTree>
    <p:extLst>
      <p:ext uri="{BB962C8B-B14F-4D97-AF65-F5344CB8AC3E}">
        <p14:creationId xmlns:p14="http://schemas.microsoft.com/office/powerpoint/2010/main" val="156595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44F9-A117-7B9F-D9CB-EF0F6CA3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Pregled programa seminara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831A-1D89-B679-FD5B-3E28D215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Struktura seminara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Seminar traje 10 dana (prema rasporedu), s dnevnim predavanjima i vježbama koje pokrivaju različite teme od uvoda do naprednih tehnika.</a:t>
            </a:r>
          </a:p>
          <a:p>
            <a:r>
              <a:rPr lang="hr-HR" b="1" dirty="0"/>
              <a:t>Metodologija Podučavanja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Kombinacija teoretskih predavanja i praktičnih radionica.</a:t>
            </a:r>
          </a:p>
          <a:p>
            <a:pPr lvl="1"/>
            <a:r>
              <a:rPr lang="hr-HR" dirty="0"/>
              <a:t>Interaktivne diskusije i studije slučaja.</a:t>
            </a:r>
          </a:p>
        </p:txBody>
      </p:sp>
    </p:spTree>
    <p:extLst>
      <p:ext uri="{BB962C8B-B14F-4D97-AF65-F5344CB8AC3E}">
        <p14:creationId xmlns:p14="http://schemas.microsoft.com/office/powerpoint/2010/main" val="1676568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44F9-A117-7B9F-D9CB-EF0F6CA3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Osnove Windows forenzike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831A-1D89-B679-FD5B-3E28D215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Ključni koncepti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Datotečni sustavi</a:t>
            </a:r>
          </a:p>
          <a:p>
            <a:pPr lvl="1"/>
            <a:r>
              <a:rPr lang="hr-HR" dirty="0"/>
              <a:t>Registri</a:t>
            </a:r>
          </a:p>
          <a:p>
            <a:pPr lvl="1"/>
            <a:r>
              <a:rPr lang="hr-HR" dirty="0"/>
              <a:t>Logovi događaja</a:t>
            </a:r>
          </a:p>
          <a:p>
            <a:pPr lvl="1"/>
            <a:r>
              <a:rPr lang="hr-HR" dirty="0"/>
              <a:t>Aplikacije</a:t>
            </a:r>
          </a:p>
          <a:p>
            <a:pPr lvl="1"/>
            <a:r>
              <a:rPr lang="hr-HR" dirty="0"/>
              <a:t>Upravljanje digitalnim dokazima i lanac dokaza</a:t>
            </a:r>
          </a:p>
          <a:p>
            <a:r>
              <a:rPr lang="hr-HR" b="1" dirty="0"/>
              <a:t>Važnost forenzičkih postupaka</a:t>
            </a:r>
          </a:p>
          <a:p>
            <a:pPr lvl="1"/>
            <a:r>
              <a:rPr lang="hr-HR" dirty="0"/>
              <a:t>Kako osigurati forenzičku valjanost podataka i izbjegavanje kontaminacije dokaza</a:t>
            </a:r>
          </a:p>
        </p:txBody>
      </p:sp>
    </p:spTree>
    <p:extLst>
      <p:ext uri="{BB962C8B-B14F-4D97-AF65-F5344CB8AC3E}">
        <p14:creationId xmlns:p14="http://schemas.microsoft.com/office/powerpoint/2010/main" val="300908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44F9-A117-7B9F-D9CB-EF0F6CA3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Uloga forenzičara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831A-1D89-B679-FD5B-3E28D2156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Dnevne odgovornosti forenzičara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Prikupljanje, analiza i interpretacija podataka.</a:t>
            </a:r>
          </a:p>
          <a:p>
            <a:pPr lvl="1"/>
            <a:r>
              <a:rPr lang="hr-HR" dirty="0"/>
              <a:t>Izrada forenzičkih izvještaja i svjedočenje na sudu.</a:t>
            </a:r>
          </a:p>
          <a:p>
            <a:r>
              <a:rPr lang="hr-HR" b="1" dirty="0"/>
              <a:t>Etika u Forenzici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Poštivanje pravila i etičkih normi u forenzičkom ispitivanju.</a:t>
            </a:r>
          </a:p>
        </p:txBody>
      </p:sp>
    </p:spTree>
    <p:extLst>
      <p:ext uri="{BB962C8B-B14F-4D97-AF65-F5344CB8AC3E}">
        <p14:creationId xmlns:p14="http://schemas.microsoft.com/office/powerpoint/2010/main" val="177298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CB09-24BF-4A55-ED89-2C7392EE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Forenzički alati i aplikacije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4F900-8A7C-2D8F-4374-72D6FE084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Pregled alata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HxD, FTK Imager, Wireshark, i druge forenzičke alate.</a:t>
            </a:r>
          </a:p>
          <a:p>
            <a:r>
              <a:rPr lang="hr-HR" b="1" dirty="0"/>
              <a:t>Kriteriji za odabir alata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Pouzdanost, funkcionalnost, podrška za različite formate i operativne sustave.</a:t>
            </a:r>
          </a:p>
        </p:txBody>
      </p:sp>
    </p:spTree>
    <p:extLst>
      <p:ext uri="{BB962C8B-B14F-4D97-AF65-F5344CB8AC3E}">
        <p14:creationId xmlns:p14="http://schemas.microsoft.com/office/powerpoint/2010/main" val="211937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CB09-24BF-4A55-ED89-2C7392EE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Praktične vježbe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4F900-8A7C-2D8F-4374-72D6FE084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Planiranje vježbi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Svaki dan tečaja uključuje praktične sesije gdje polaznici primjenjuju naučeno.</a:t>
            </a:r>
          </a:p>
          <a:p>
            <a:pPr lvl="1"/>
            <a:r>
              <a:rPr lang="hr-HR" dirty="0"/>
              <a:t>Scenariji bazirani na stvarnim slučajevima.</a:t>
            </a:r>
          </a:p>
          <a:p>
            <a:r>
              <a:rPr lang="hr-HR" b="1" dirty="0"/>
              <a:t>Primjeri vježbi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Analiza izbrisanih datoteka, pronalazak skrivenih artifakata.</a:t>
            </a:r>
          </a:p>
        </p:txBody>
      </p:sp>
    </p:spTree>
    <p:extLst>
      <p:ext uri="{BB962C8B-B14F-4D97-AF65-F5344CB8AC3E}">
        <p14:creationId xmlns:p14="http://schemas.microsoft.com/office/powerpoint/2010/main" val="187846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9CAF1-619A-BEA3-D81E-AB62547E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dirty="0"/>
              <a:t>Dan 1:</a:t>
            </a:r>
            <a:br>
              <a:rPr lang="hr-HR" dirty="0"/>
            </a:br>
            <a:r>
              <a:rPr lang="hr-HR" dirty="0"/>
              <a:t>Uvod i osnove Windows forenzike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6D21-0532-EB70-6431-E0ABEA29C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hr-HR" dirty="0"/>
              <a:t>Uvod i pregled tečaja</a:t>
            </a:r>
          </a:p>
          <a:p>
            <a:r>
              <a:rPr lang="hr-HR" dirty="0"/>
              <a:t>Pregled Windows 10 - izdanja i sigurnost</a:t>
            </a:r>
          </a:p>
          <a:p>
            <a:r>
              <a:rPr lang="hr-HR" dirty="0"/>
              <a:t>Datotečni sustavi u Windowsu</a:t>
            </a:r>
          </a:p>
          <a:p>
            <a:r>
              <a:rPr lang="hr-HR" dirty="0"/>
              <a:t>Praktični rad: Upravljanje datotečnim sustavima</a:t>
            </a:r>
          </a:p>
          <a:p>
            <a:r>
              <a:rPr lang="hr-HR" dirty="0"/>
              <a:t>Povrat podataka i potpisi datoteka</a:t>
            </a:r>
          </a:p>
          <a:p>
            <a:r>
              <a:rPr lang="hr-HR" dirty="0"/>
              <a:t>Diskusija</a:t>
            </a:r>
          </a:p>
        </p:txBody>
      </p:sp>
    </p:spTree>
    <p:extLst>
      <p:ext uri="{BB962C8B-B14F-4D97-AF65-F5344CB8AC3E}">
        <p14:creationId xmlns:p14="http://schemas.microsoft.com/office/powerpoint/2010/main" val="3322206882"/>
      </p:ext>
    </p:extLst>
  </p:cSld>
  <p:clrMapOvr>
    <a:masterClrMapping/>
  </p:clrMapOvr>
</p:sld>
</file>

<file path=ppt/theme/theme1.xml><?xml version="1.0" encoding="utf-8"?>
<a:theme xmlns:a="http://schemas.openxmlformats.org/drawingml/2006/main" name="00_EH_Course obligations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C3B47B946A4A40A19AE618AFC1730E" ma:contentTypeVersion="11" ma:contentTypeDescription="Create a new document." ma:contentTypeScope="" ma:versionID="9a2538766646d71a4c852c72396a21e8">
  <xsd:schema xmlns:xsd="http://www.w3.org/2001/XMLSchema" xmlns:xs="http://www.w3.org/2001/XMLSchema" xmlns:p="http://schemas.microsoft.com/office/2006/metadata/properties" xmlns:ns2="bdf69996-a8ed-4483-bc17-8f7f47a1bb62" xmlns:ns3="8f336916-1ea2-40b9-a56f-57aaf35f22a0" targetNamespace="http://schemas.microsoft.com/office/2006/metadata/properties" ma:root="true" ma:fieldsID="5289cfe5d8ae7b72eca458dec06e3210" ns2:_="" ns3:_="">
    <xsd:import namespace="bdf69996-a8ed-4483-bc17-8f7f47a1bb62"/>
    <xsd:import namespace="8f336916-1ea2-40b9-a56f-57aaf35f22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69996-a8ed-4483-bc17-8f7f47a1bb6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63f17a3e-c90b-4a9b-9551-b68dbbb62471}" ma:internalName="TaxCatchAll" ma:showField="CatchAllData" ma:web="bdf69996-a8ed-4483-bc17-8f7f47a1bb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336916-1ea2-40b9-a56f-57aaf35f22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a249f806-5553-4bbc-95d9-ff16ec215f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f69996-a8ed-4483-bc17-8f7f47a1bb62" xsi:nil="true"/>
    <lcf76f155ced4ddcb4097134ff3c332f xmlns="8f336916-1ea2-40b9-a56f-57aaf35f22a0">
      <Terms xmlns="http://schemas.microsoft.com/office/infopath/2007/PartnerControls"/>
    </lcf76f155ced4ddcb4097134ff3c332f>
    <_dlc_DocId xmlns="bdf69996-a8ed-4483-bc17-8f7f47a1bb62">4Q22EKC77FFV-1839574988-10431</_dlc_DocId>
    <_dlc_DocIdUrl xmlns="bdf69996-a8ed-4483-bc17-8f7f47a1bb62">
      <Url>https://insig2.sharepoint.com/sites/MUP_Edukacija/_layouts/15/DocIdRedir.aspx?ID=4Q22EKC77FFV-1839574988-10431</Url>
      <Description>4Q22EKC77FFV-1839574988-10431</Description>
    </_dlc_DocIdUrl>
  </documentManagement>
</p:properties>
</file>

<file path=customXml/itemProps1.xml><?xml version="1.0" encoding="utf-8"?>
<ds:datastoreItem xmlns:ds="http://schemas.openxmlformats.org/officeDocument/2006/customXml" ds:itemID="{32CA64AB-1D6F-4C2E-8653-9CD84BD27058}"/>
</file>

<file path=customXml/itemProps2.xml><?xml version="1.0" encoding="utf-8"?>
<ds:datastoreItem xmlns:ds="http://schemas.openxmlformats.org/officeDocument/2006/customXml" ds:itemID="{D0BAADD2-16A6-4F64-A8E5-E8C919D7F3E8}"/>
</file>

<file path=customXml/itemProps3.xml><?xml version="1.0" encoding="utf-8"?>
<ds:datastoreItem xmlns:ds="http://schemas.openxmlformats.org/officeDocument/2006/customXml" ds:itemID="{EEF03B3A-90DF-426F-A381-9B8232DAB93A}"/>
</file>

<file path=customXml/itemProps4.xml><?xml version="1.0" encoding="utf-8"?>
<ds:datastoreItem xmlns:ds="http://schemas.openxmlformats.org/officeDocument/2006/customXml" ds:itemID="{74F167E2-66B0-4963-9FA9-E59F6CA9FD45}"/>
</file>

<file path=docProps/app.xml><?xml version="1.0" encoding="utf-8"?>
<Properties xmlns="http://schemas.openxmlformats.org/officeDocument/2006/extended-properties" xmlns:vt="http://schemas.openxmlformats.org/officeDocument/2006/docPropsVTypes">
  <Template>00_EH_Course obligations</Template>
  <TotalTime>17912</TotalTime>
  <Words>709</Words>
  <Application>Microsoft Office PowerPoint</Application>
  <PresentationFormat>Widescreen</PresentationFormat>
  <Paragraphs>144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00_EH_Course obligations</vt:lpstr>
      <vt:lpstr>Microsoft Windows forenzika</vt:lpstr>
      <vt:lpstr>Ciljevi seminara</vt:lpstr>
      <vt:lpstr>Što je Windows forenzika?</vt:lpstr>
      <vt:lpstr>Pregled programa seminara</vt:lpstr>
      <vt:lpstr>Osnove Windows forenzike</vt:lpstr>
      <vt:lpstr>Uloga forenzičara</vt:lpstr>
      <vt:lpstr>Forenzički alati i aplikacije</vt:lpstr>
      <vt:lpstr>Praktične vježbe</vt:lpstr>
      <vt:lpstr>Dan 1: Uvod i osnove Windows forenzike</vt:lpstr>
      <vt:lpstr>Dan 2: Napredna analiza datotečnih sustava</vt:lpstr>
      <vt:lpstr>Dan 3: Upravljanje korisničkim profilima</vt:lpstr>
      <vt:lpstr>Dan 4: Windows registri i forenzička akvizicija</vt:lpstr>
      <vt:lpstr>Dan 5: Forenzička analiza Windows artefakata</vt:lpstr>
      <vt:lpstr>Dan 6: Forenzička analiza uređaja i aplikacija</vt:lpstr>
      <vt:lpstr>Dan 7: Analiza Korisničkih podataka</vt:lpstr>
      <vt:lpstr>Dan 8: Analiza Windows servisa i aplikacija</vt:lpstr>
      <vt:lpstr>Dan 9: Napredne tehnike forenzičke analize</vt:lpstr>
      <vt:lpstr>Dan 10: Specijalizirane forenzičke tehnike</vt:lpstr>
      <vt:lpstr>Pregled tečaja</vt:lpstr>
      <vt:lpstr>Raspored tečaja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Naslovna</dc:title>
  <dc:subject/>
  <dc:creator>Sonja Zorić</dc:creator>
  <cp:keywords/>
  <dc:description/>
  <cp:lastModifiedBy>Lucija Bačani</cp:lastModifiedBy>
  <cp:revision>21</cp:revision>
  <dcterms:created xsi:type="dcterms:W3CDTF">2017-05-11T14:52:09Z</dcterms:created>
  <dcterms:modified xsi:type="dcterms:W3CDTF">2024-06-16T17:27:02Z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0x010100FAC3B47B946A4A40A19AE618AFC1730E</vt:lpwstr>
  </property>
  <property fmtid="{D5CDD505-2E9C-101B-9397-08002B2CF9AE}" pid="3" name="_dlc_DocIdItemGuid">
    <vt:lpwstr>7ba17abe-6494-4b09-9844-9c76b9c0a966</vt:lpwstr>
  </property>
</Properties>
</file>