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sldIdLst>
    <p:sldId id="259" r:id="rId2"/>
    <p:sldId id="275" r:id="rId3"/>
    <p:sldId id="260" r:id="rId4"/>
    <p:sldId id="274" r:id="rId5"/>
  </p:sldIdLst>
  <p:sldSz cx="12192000" cy="6858000"/>
  <p:notesSz cx="6669088" cy="9926638"/>
  <p:embeddedFontLst>
    <p:embeddedFont>
      <p:font typeface="Stolzl Bold" panose="00000800000000000000" charset="-18"/>
      <p:bold r:id="rId7"/>
    </p:embeddedFont>
    <p:embeddedFont>
      <p:font typeface="Stolzl Book" panose="00000500000000000000" charset="-18"/>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6597" autoAdjust="0"/>
  </p:normalViewPr>
  <p:slideViewPr>
    <p:cSldViewPr snapToGrid="0" snapToObjects="1">
      <p:cViewPr varScale="1">
        <p:scale>
          <a:sx n="118" d="100"/>
          <a:sy n="118" d="100"/>
        </p:scale>
        <p:origin x="2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11/8/2024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261800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217546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1139" userDrawn="1">
          <p15:clr>
            <a:srgbClr val="F26B43"/>
          </p15:clr>
        </p15:guide>
        <p15:guide id="5"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897" y="932330"/>
            <a:ext cx="5376357" cy="2166098"/>
          </a:xfrm>
        </p:spPr>
        <p:txBody>
          <a:bodyPr>
            <a:noAutofit/>
          </a:bodyPr>
          <a:lstStyle/>
          <a:p>
            <a:r>
              <a:rPr lang="pl-PL" sz="4000" dirty="0"/>
              <a:t>COMPUTER TOOLS IN VISUAL COMMUNICATION</a:t>
            </a:r>
            <a:endParaRPr lang="en-US" sz="2400" b="0" dirty="0">
              <a:solidFill>
                <a:srgbClr val="C30E60"/>
              </a:solidFill>
            </a:endParaRPr>
          </a:p>
        </p:txBody>
      </p:sp>
      <p:sp>
        <p:nvSpPr>
          <p:cNvPr id="3" name="TekstniOkvir 2"/>
          <p:cNvSpPr txBox="1"/>
          <p:nvPr/>
        </p:nvSpPr>
        <p:spPr>
          <a:xfrm>
            <a:off x="6317897" y="4457350"/>
            <a:ext cx="5131153" cy="830997"/>
          </a:xfrm>
          <a:prstGeom prst="rect">
            <a:avLst/>
          </a:prstGeom>
          <a:noFill/>
        </p:spPr>
        <p:txBody>
          <a:bodyPr wrap="square" rtlCol="0">
            <a:spAutoFit/>
          </a:bodyPr>
          <a:lstStyle/>
          <a:p>
            <a:r>
              <a:rPr lang="hr-HR" sz="2400" b="1" dirty="0">
                <a:solidFill>
                  <a:srgbClr val="C30E60"/>
                </a:solidFill>
                <a:latin typeface="Arial" panose="020B0604020202020204" pitchFamily="34" charset="0"/>
                <a:cs typeface="Arial" panose="020B0604020202020204" pitchFamily="34" charset="0"/>
              </a:rPr>
              <a:t>EXERCISE | Adjustment layers</a:t>
            </a:r>
            <a:endParaRPr lang="hr-HR" sz="2400" b="1" baseline="30000" dirty="0">
              <a:solidFill>
                <a:srgbClr val="C30E60"/>
              </a:solidFill>
              <a:latin typeface="Arial" panose="020B0604020202020204" pitchFamily="34" charset="0"/>
              <a:cs typeface="Arial" panose="020B0604020202020204" pitchFamily="34" charset="0"/>
            </a:endParaRPr>
          </a:p>
          <a:p>
            <a:r>
              <a:rPr lang="hr-HR" sz="2400" b="1" baseline="30000" dirty="0">
                <a:solidFill>
                  <a:srgbClr val="C30E60"/>
                </a:solidFill>
                <a:latin typeface="Arial" panose="020B0604020202020204" pitchFamily="34" charset="0"/>
                <a:cs typeface="Arial" panose="020B0604020202020204" pitchFamily="34" charset="0"/>
              </a:rPr>
              <a:t>Week 5</a:t>
            </a:r>
            <a:endParaRPr lang="hr-HR" sz="2400" b="1" dirty="0">
              <a:solidFill>
                <a:srgbClr val="C30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late with different colored leaves&#10;&#10;Description automatically generated">
            <a:extLst>
              <a:ext uri="{FF2B5EF4-FFF2-40B4-BE49-F238E27FC236}">
                <a16:creationId xmlns:a16="http://schemas.microsoft.com/office/drawing/2014/main" id="{75B6129D-EC27-8087-3473-3DDFDE7BA3BF}"/>
              </a:ext>
            </a:extLst>
          </p:cNvPr>
          <p:cNvPicPr>
            <a:picLocks noChangeAspect="1"/>
          </p:cNvPicPr>
          <p:nvPr/>
        </p:nvPicPr>
        <p:blipFill>
          <a:blip r:embed="rId3"/>
          <a:stretch>
            <a:fillRect/>
          </a:stretch>
        </p:blipFill>
        <p:spPr>
          <a:xfrm>
            <a:off x="1751616" y="643032"/>
            <a:ext cx="3466238" cy="4881468"/>
          </a:xfrm>
          <a:prstGeom prst="rect">
            <a:avLst/>
          </a:prstGeom>
        </p:spPr>
      </p:pic>
      <p:pic>
        <p:nvPicPr>
          <p:cNvPr id="8" name="Picture 7">
            <a:extLst>
              <a:ext uri="{FF2B5EF4-FFF2-40B4-BE49-F238E27FC236}">
                <a16:creationId xmlns:a16="http://schemas.microsoft.com/office/drawing/2014/main" id="{543C21FD-B634-5824-6D2A-BC12F3E64B8A}"/>
              </a:ext>
            </a:extLst>
          </p:cNvPr>
          <p:cNvPicPr>
            <a:picLocks noChangeAspect="1"/>
          </p:cNvPicPr>
          <p:nvPr/>
        </p:nvPicPr>
        <p:blipFill>
          <a:blip r:embed="rId4"/>
          <a:srcRect/>
          <a:stretch/>
        </p:blipFill>
        <p:spPr>
          <a:xfrm>
            <a:off x="7156303" y="643032"/>
            <a:ext cx="3466238" cy="4881466"/>
          </a:xfrm>
          <a:prstGeom prst="rect">
            <a:avLst/>
          </a:prstGeom>
        </p:spPr>
      </p:pic>
      <p:sp>
        <p:nvSpPr>
          <p:cNvPr id="9" name="Arrow: Right 8">
            <a:extLst>
              <a:ext uri="{FF2B5EF4-FFF2-40B4-BE49-F238E27FC236}">
                <a16:creationId xmlns:a16="http://schemas.microsoft.com/office/drawing/2014/main" id="{B3675871-D265-11D8-F67C-5114590E9BE2}"/>
              </a:ext>
            </a:extLst>
          </p:cNvPr>
          <p:cNvSpPr/>
          <p:nvPr/>
        </p:nvSpPr>
        <p:spPr>
          <a:xfrm>
            <a:off x="5848738" y="2939143"/>
            <a:ext cx="494523" cy="270588"/>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solidFill>
                <a:srgbClr val="C30E60"/>
              </a:solidFill>
            </a:endParaRPr>
          </a:p>
        </p:txBody>
      </p:sp>
    </p:spTree>
    <p:extLst>
      <p:ext uri="{BB962C8B-B14F-4D97-AF65-F5344CB8AC3E}">
        <p14:creationId xmlns:p14="http://schemas.microsoft.com/office/powerpoint/2010/main" val="158683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C0C89-6E4E-7B85-3E60-E1D75DC47725}"/>
              </a:ext>
            </a:extLst>
          </p:cNvPr>
          <p:cNvSpPr>
            <a:spLocks noGrp="1"/>
          </p:cNvSpPr>
          <p:nvPr>
            <p:ph idx="1"/>
          </p:nvPr>
        </p:nvSpPr>
        <p:spPr>
          <a:xfrm>
            <a:off x="838200" y="1438275"/>
            <a:ext cx="10515600" cy="4300522"/>
          </a:xfrm>
        </p:spPr>
        <p:txBody>
          <a:bodyPr>
            <a:noAutofit/>
          </a:bodyPr>
          <a:lstStyle/>
          <a:p>
            <a:pPr marL="514350" indent="-514350">
              <a:buClr>
                <a:srgbClr val="C30E60"/>
              </a:buClr>
              <a:buFont typeface="+mj-lt"/>
              <a:buAutoNum type="arabicPeriod"/>
            </a:pPr>
            <a:r>
              <a:rPr lang="hr-HR" dirty="0"/>
              <a:t>Using </a:t>
            </a:r>
            <a:r>
              <a:rPr lang="hr-HR" b="1" dirty="0">
                <a:solidFill>
                  <a:schemeClr val="accent2"/>
                </a:solidFill>
              </a:rPr>
              <a:t>DIFFERENT</a:t>
            </a:r>
            <a:r>
              <a:rPr lang="hr-HR" b="1" dirty="0">
                <a:solidFill>
                  <a:srgbClr val="C30E60"/>
                </a:solidFill>
              </a:rPr>
              <a:t> adjustment and fill layers</a:t>
            </a:r>
            <a:r>
              <a:rPr lang="hr-HR" dirty="0"/>
              <a:t>, and </a:t>
            </a:r>
            <a:r>
              <a:rPr lang="hr-HR" b="1" dirty="0">
                <a:solidFill>
                  <a:schemeClr val="accent4"/>
                </a:solidFill>
              </a:rPr>
              <a:t>blending modes</a:t>
            </a:r>
            <a:r>
              <a:rPr lang="hr-HR" dirty="0"/>
              <a:t> please chenge image „exercise_adjustment layers” similar to example on the previous slide</a:t>
            </a:r>
          </a:p>
          <a:p>
            <a:pPr marL="514350" indent="-514350">
              <a:buClr>
                <a:srgbClr val="C30E60"/>
              </a:buClr>
              <a:buFont typeface="+mj-lt"/>
              <a:buAutoNum type="arabicPeriod"/>
            </a:pPr>
            <a:endParaRPr lang="hr-HR" dirty="0"/>
          </a:p>
          <a:p>
            <a:pPr marL="514350" indent="-514350">
              <a:buClr>
                <a:srgbClr val="C30E60"/>
              </a:buClr>
              <a:buFont typeface="+mj-lt"/>
              <a:buAutoNum type="arabicPeriod"/>
            </a:pPr>
            <a:r>
              <a:rPr lang="hr-HR" dirty="0"/>
              <a:t>Your final image doesn’t need to be an exact copy of the example image, jus please follow the general idea, and turn look and feel of the image to Autumn colors</a:t>
            </a:r>
          </a:p>
        </p:txBody>
      </p:sp>
    </p:spTree>
    <p:extLst>
      <p:ext uri="{BB962C8B-B14F-4D97-AF65-F5344CB8AC3E}">
        <p14:creationId xmlns:p14="http://schemas.microsoft.com/office/powerpoint/2010/main" val="303588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86" y="1135063"/>
            <a:ext cx="5170713" cy="1680429"/>
          </a:xfrm>
        </p:spPr>
        <p:txBody>
          <a:bodyPr/>
          <a:lstStyle/>
          <a:p>
            <a:r>
              <a:rPr lang="en-US" dirty="0"/>
              <a:t>Thank you!</a:t>
            </a:r>
            <a:br>
              <a:rPr lang="hr-HR" dirty="0"/>
            </a:br>
            <a:r>
              <a:rPr lang="hr-HR" dirty="0">
                <a:sym typeface="Wingdings" panose="05000000000000000000" pitchFamily="2" charset="2"/>
              </a:rPr>
              <a:t></a:t>
            </a:r>
            <a:r>
              <a:rPr lang="en-US" dirty="0"/>
              <a:t>​</a:t>
            </a:r>
          </a:p>
        </p:txBody>
      </p:sp>
    </p:spTree>
    <p:extLst>
      <p:ext uri="{BB962C8B-B14F-4D97-AF65-F5344CB8AC3E}">
        <p14:creationId xmlns:p14="http://schemas.microsoft.com/office/powerpoint/2010/main" val="335293058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83</Words>
  <Application>Microsoft Office PowerPoint</Application>
  <PresentationFormat>Widescreen</PresentationFormat>
  <Paragraphs>11</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Wingdings</vt:lpstr>
      <vt:lpstr>Stolzl Bold</vt:lpstr>
      <vt:lpstr>Stolzl Book</vt:lpstr>
      <vt:lpstr>Arial</vt:lpstr>
      <vt:lpstr>Calibri</vt:lpstr>
      <vt:lpstr>Office Theme</vt:lpstr>
      <vt:lpstr>COMPUTER TOOLS IN VISUAL COMMUNICATION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Irena Zrinščak | Nastavnik</cp:lastModifiedBy>
  <cp:revision>64</cp:revision>
  <cp:lastPrinted>2022-09-12T10:06:13Z</cp:lastPrinted>
  <dcterms:created xsi:type="dcterms:W3CDTF">2018-01-24T13:33:55Z</dcterms:created>
  <dcterms:modified xsi:type="dcterms:W3CDTF">2024-11-08T08:06:01Z</dcterms:modified>
</cp:coreProperties>
</file>