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4"/>
  </p:sldMasterIdLst>
  <p:notesMasterIdLst>
    <p:notesMasterId r:id="rId19"/>
  </p:notesMasterIdLst>
  <p:sldIdLst>
    <p:sldId id="257" r:id="rId5"/>
    <p:sldId id="258" r:id="rId6"/>
    <p:sldId id="285" r:id="rId7"/>
    <p:sldId id="277" r:id="rId8"/>
    <p:sldId id="278" r:id="rId9"/>
    <p:sldId id="282" r:id="rId10"/>
    <p:sldId id="283" r:id="rId11"/>
    <p:sldId id="279" r:id="rId12"/>
    <p:sldId id="280" r:id="rId13"/>
    <p:sldId id="267" r:id="rId14"/>
    <p:sldId id="284" r:id="rId15"/>
    <p:sldId id="268" r:id="rId16"/>
    <p:sldId id="272" r:id="rId17"/>
    <p:sldId id="263" r:id="rId18"/>
  </p:sldIdLst>
  <p:sldSz cx="12192000" cy="6858000"/>
  <p:notesSz cx="6858000" cy="9144000"/>
  <p:embeddedFontLst>
    <p:embeddedFont>
      <p:font typeface="Stolzl" panose="020B0604020202020204" charset="0"/>
      <p:regular r:id="rId20"/>
    </p:embeddedFont>
    <p:embeddedFont>
      <p:font typeface="Stolzl Bold" panose="00000800000000000000" charset="0"/>
      <p:bold r:id="rId21"/>
    </p:embeddedFont>
    <p:embeddedFont>
      <p:font typeface="Stolzl Book" panose="00000500000000000000" charset="0"/>
      <p:regular r:id="rId2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0D318B-5E7E-4584-8A84-2B4C9D89D402}" v="2" dt="2023-03-13T03:28:32.1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7"/>
    <p:restoredTop sz="94706"/>
  </p:normalViewPr>
  <p:slideViewPr>
    <p:cSldViewPr snapToGrid="0" snapToObjects="1">
      <p:cViewPr varScale="1">
        <p:scale>
          <a:sx n="96" d="100"/>
          <a:sy n="96" d="100"/>
        </p:scale>
        <p:origin x="14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font" Target="fonts/font2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font" Target="fonts/font1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3.fntdata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n Divjak" userId="cafc41a1-fc11-4279-9c10-5408345f00b0" providerId="ADAL" clId="{8F78187A-46A8-471B-9B13-3A2CF31DAF60}"/>
    <pc:docChg chg="modSld">
      <pc:chgData name="Alan Divjak" userId="cafc41a1-fc11-4279-9c10-5408345f00b0" providerId="ADAL" clId="{8F78187A-46A8-471B-9B13-3A2CF31DAF60}" dt="2023-03-13T03:52:26.510" v="12" actId="113"/>
      <pc:docMkLst>
        <pc:docMk/>
      </pc:docMkLst>
      <pc:sldChg chg="modSp mod">
        <pc:chgData name="Alan Divjak" userId="cafc41a1-fc11-4279-9c10-5408345f00b0" providerId="ADAL" clId="{8F78187A-46A8-471B-9B13-3A2CF31DAF60}" dt="2023-03-13T03:52:26.510" v="12" actId="113"/>
        <pc:sldMkLst>
          <pc:docMk/>
          <pc:sldMk cId="4164113531" sldId="270"/>
        </pc:sldMkLst>
        <pc:spChg chg="mod">
          <ac:chgData name="Alan Divjak" userId="cafc41a1-fc11-4279-9c10-5408345f00b0" providerId="ADAL" clId="{8F78187A-46A8-471B-9B13-3A2CF31DAF60}" dt="2023-03-13T03:52:26.510" v="12" actId="113"/>
          <ac:spMkLst>
            <pc:docMk/>
            <pc:sldMk cId="4164113531" sldId="270"/>
            <ac:spMk id="3" creationId="{00000000-0000-0000-0000-000000000000}"/>
          </ac:spMkLst>
        </pc:spChg>
      </pc:sldChg>
      <pc:sldChg chg="modSp mod">
        <pc:chgData name="Alan Divjak" userId="cafc41a1-fc11-4279-9c10-5408345f00b0" providerId="ADAL" clId="{8F78187A-46A8-471B-9B13-3A2CF31DAF60}" dt="2023-03-13T03:39:11.833" v="9" actId="20577"/>
        <pc:sldMkLst>
          <pc:docMk/>
          <pc:sldMk cId="3097129030" sldId="273"/>
        </pc:sldMkLst>
        <pc:spChg chg="mod">
          <ac:chgData name="Alan Divjak" userId="cafc41a1-fc11-4279-9c10-5408345f00b0" providerId="ADAL" clId="{8F78187A-46A8-471B-9B13-3A2CF31DAF60}" dt="2023-03-13T03:39:11.833" v="9" actId="20577"/>
          <ac:spMkLst>
            <pc:docMk/>
            <pc:sldMk cId="3097129030" sldId="273"/>
            <ac:spMk id="2" creationId="{00000000-0000-0000-0000-000000000000}"/>
          </ac:spMkLst>
        </pc:spChg>
      </pc:sldChg>
    </pc:docChg>
  </pc:docChgLst>
  <pc:docChgLst>
    <pc:chgData name="Alan Divjak" userId="cafc41a1-fc11-4279-9c10-5408345f00b0" providerId="ADAL" clId="{D40D318B-5E7E-4584-8A84-2B4C9D89D402}"/>
    <pc:docChg chg="undo custSel modSld">
      <pc:chgData name="Alan Divjak" userId="cafc41a1-fc11-4279-9c10-5408345f00b0" providerId="ADAL" clId="{D40D318B-5E7E-4584-8A84-2B4C9D89D402}" dt="2023-03-13T03:28:32.183" v="483" actId="20577"/>
      <pc:docMkLst>
        <pc:docMk/>
      </pc:docMkLst>
      <pc:sldChg chg="modSp mod">
        <pc:chgData name="Alan Divjak" userId="cafc41a1-fc11-4279-9c10-5408345f00b0" providerId="ADAL" clId="{D40D318B-5E7E-4584-8A84-2B4C9D89D402}" dt="2023-03-13T03:07:15.392" v="32" actId="20577"/>
        <pc:sldMkLst>
          <pc:docMk/>
          <pc:sldMk cId="1847328114" sldId="257"/>
        </pc:sldMkLst>
        <pc:spChg chg="mod">
          <ac:chgData name="Alan Divjak" userId="cafc41a1-fc11-4279-9c10-5408345f00b0" providerId="ADAL" clId="{D40D318B-5E7E-4584-8A84-2B4C9D89D402}" dt="2023-03-13T03:07:15.392" v="32" actId="20577"/>
          <ac:spMkLst>
            <pc:docMk/>
            <pc:sldMk cId="1847328114" sldId="257"/>
            <ac:spMk id="2" creationId="{00000000-0000-0000-0000-000000000000}"/>
          </ac:spMkLst>
        </pc:spChg>
      </pc:sldChg>
      <pc:sldChg chg="modSp mod">
        <pc:chgData name="Alan Divjak" userId="cafc41a1-fc11-4279-9c10-5408345f00b0" providerId="ADAL" clId="{D40D318B-5E7E-4584-8A84-2B4C9D89D402}" dt="2023-03-13T03:08:13.153" v="68" actId="20577"/>
        <pc:sldMkLst>
          <pc:docMk/>
          <pc:sldMk cId="1551440388" sldId="258"/>
        </pc:sldMkLst>
        <pc:spChg chg="mod">
          <ac:chgData name="Alan Divjak" userId="cafc41a1-fc11-4279-9c10-5408345f00b0" providerId="ADAL" clId="{D40D318B-5E7E-4584-8A84-2B4C9D89D402}" dt="2023-03-13T03:07:55.383" v="46" actId="20577"/>
          <ac:spMkLst>
            <pc:docMk/>
            <pc:sldMk cId="1551440388" sldId="258"/>
            <ac:spMk id="2" creationId="{00000000-0000-0000-0000-000000000000}"/>
          </ac:spMkLst>
        </pc:spChg>
        <pc:spChg chg="mod">
          <ac:chgData name="Alan Divjak" userId="cafc41a1-fc11-4279-9c10-5408345f00b0" providerId="ADAL" clId="{D40D318B-5E7E-4584-8A84-2B4C9D89D402}" dt="2023-03-13T03:08:13.153" v="68" actId="20577"/>
          <ac:spMkLst>
            <pc:docMk/>
            <pc:sldMk cId="1551440388" sldId="258"/>
            <ac:spMk id="3" creationId="{00000000-0000-0000-0000-000000000000}"/>
          </ac:spMkLst>
        </pc:spChg>
      </pc:sldChg>
      <pc:sldChg chg="modSp mod">
        <pc:chgData name="Alan Divjak" userId="cafc41a1-fc11-4279-9c10-5408345f00b0" providerId="ADAL" clId="{D40D318B-5E7E-4584-8A84-2B4C9D89D402}" dt="2023-03-13T03:28:32.183" v="483" actId="20577"/>
        <pc:sldMkLst>
          <pc:docMk/>
          <pc:sldMk cId="1333171730" sldId="264"/>
        </pc:sldMkLst>
        <pc:spChg chg="mod">
          <ac:chgData name="Alan Divjak" userId="cafc41a1-fc11-4279-9c10-5408345f00b0" providerId="ADAL" clId="{D40D318B-5E7E-4584-8A84-2B4C9D89D402}" dt="2023-03-13T03:28:32.183" v="483" actId="20577"/>
          <ac:spMkLst>
            <pc:docMk/>
            <pc:sldMk cId="1333171730" sldId="264"/>
            <ac:spMk id="3" creationId="{00000000-0000-0000-0000-000000000000}"/>
          </ac:spMkLst>
        </pc:spChg>
      </pc:sldChg>
      <pc:sldChg chg="modSp mod">
        <pc:chgData name="Alan Divjak" userId="cafc41a1-fc11-4279-9c10-5408345f00b0" providerId="ADAL" clId="{D40D318B-5E7E-4584-8A84-2B4C9D89D402}" dt="2023-03-13T03:10:30.734" v="100" actId="20577"/>
        <pc:sldMkLst>
          <pc:docMk/>
          <pc:sldMk cId="1521439543" sldId="267"/>
        </pc:sldMkLst>
        <pc:spChg chg="mod">
          <ac:chgData name="Alan Divjak" userId="cafc41a1-fc11-4279-9c10-5408345f00b0" providerId="ADAL" clId="{D40D318B-5E7E-4584-8A84-2B4C9D89D402}" dt="2023-03-13T03:10:30.734" v="100" actId="20577"/>
          <ac:spMkLst>
            <pc:docMk/>
            <pc:sldMk cId="1521439543" sldId="267"/>
            <ac:spMk id="3" creationId="{00000000-0000-0000-0000-000000000000}"/>
          </ac:spMkLst>
        </pc:spChg>
      </pc:sldChg>
      <pc:sldChg chg="modSp mod">
        <pc:chgData name="Alan Divjak" userId="cafc41a1-fc11-4279-9c10-5408345f00b0" providerId="ADAL" clId="{D40D318B-5E7E-4584-8A84-2B4C9D89D402}" dt="2023-03-13T03:19:19.369" v="197" actId="113"/>
        <pc:sldMkLst>
          <pc:docMk/>
          <pc:sldMk cId="3255171666" sldId="268"/>
        </pc:sldMkLst>
        <pc:spChg chg="mod">
          <ac:chgData name="Alan Divjak" userId="cafc41a1-fc11-4279-9c10-5408345f00b0" providerId="ADAL" clId="{D40D318B-5E7E-4584-8A84-2B4C9D89D402}" dt="2023-03-13T03:19:19.369" v="197" actId="113"/>
          <ac:spMkLst>
            <pc:docMk/>
            <pc:sldMk cId="3255171666" sldId="268"/>
            <ac:spMk id="3" creationId="{00000000-0000-0000-0000-000000000000}"/>
          </ac:spMkLst>
        </pc:spChg>
      </pc:sldChg>
      <pc:sldChg chg="modSp mod">
        <pc:chgData name="Alan Divjak" userId="cafc41a1-fc11-4279-9c10-5408345f00b0" providerId="ADAL" clId="{D40D318B-5E7E-4584-8A84-2B4C9D89D402}" dt="2023-03-13T03:17:34.255" v="131" actId="20577"/>
        <pc:sldMkLst>
          <pc:docMk/>
          <pc:sldMk cId="4164113531" sldId="270"/>
        </pc:sldMkLst>
        <pc:spChg chg="mod">
          <ac:chgData name="Alan Divjak" userId="cafc41a1-fc11-4279-9c10-5408345f00b0" providerId="ADAL" clId="{D40D318B-5E7E-4584-8A84-2B4C9D89D402}" dt="2023-03-13T03:17:34.255" v="131" actId="20577"/>
          <ac:spMkLst>
            <pc:docMk/>
            <pc:sldMk cId="4164113531" sldId="270"/>
            <ac:spMk id="3" creationId="{00000000-0000-0000-0000-000000000000}"/>
          </ac:spMkLst>
        </pc:spChg>
      </pc:sldChg>
      <pc:sldChg chg="modSp mod">
        <pc:chgData name="Alan Divjak" userId="cafc41a1-fc11-4279-9c10-5408345f00b0" providerId="ADAL" clId="{D40D318B-5E7E-4584-8A84-2B4C9D89D402}" dt="2023-03-13T03:20:53.266" v="479" actId="20577"/>
        <pc:sldMkLst>
          <pc:docMk/>
          <pc:sldMk cId="3093582282" sldId="271"/>
        </pc:sldMkLst>
        <pc:spChg chg="mod">
          <ac:chgData name="Alan Divjak" userId="cafc41a1-fc11-4279-9c10-5408345f00b0" providerId="ADAL" clId="{D40D318B-5E7E-4584-8A84-2B4C9D89D402}" dt="2023-03-13T03:20:53.266" v="479" actId="20577"/>
          <ac:spMkLst>
            <pc:docMk/>
            <pc:sldMk cId="3093582282" sldId="271"/>
            <ac:spMk id="3" creationId="{00000000-0000-0000-0000-000000000000}"/>
          </ac:spMkLst>
        </pc:spChg>
      </pc:sldChg>
      <pc:sldChg chg="modSp mod">
        <pc:chgData name="Alan Divjak" userId="cafc41a1-fc11-4279-9c10-5408345f00b0" providerId="ADAL" clId="{D40D318B-5E7E-4584-8A84-2B4C9D89D402}" dt="2023-03-13T03:09:29.659" v="89" actId="20577"/>
        <pc:sldMkLst>
          <pc:docMk/>
          <pc:sldMk cId="1330492753" sldId="274"/>
        </pc:sldMkLst>
        <pc:spChg chg="mod">
          <ac:chgData name="Alan Divjak" userId="cafc41a1-fc11-4279-9c10-5408345f00b0" providerId="ADAL" clId="{D40D318B-5E7E-4584-8A84-2B4C9D89D402}" dt="2023-03-13T03:09:29.659" v="89" actId="20577"/>
          <ac:spMkLst>
            <pc:docMk/>
            <pc:sldMk cId="1330492753" sldId="274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1C21E-1610-F840-997A-88EB307E0A1C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C0C92-97E4-9540-AC90-F1BBF9189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4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12958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860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8571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416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81119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795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65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3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542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67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3086" y="728663"/>
            <a:ext cx="5170713" cy="1680429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hr-HR" sz="4800" dirty="0">
                <a:solidFill>
                  <a:schemeClr val="bg1"/>
                </a:solidFill>
                <a:latin typeface="Stolzl Bold" panose="00000800000000000000" pitchFamily="50" charset="-18"/>
              </a:rPr>
              <a:t>Glavni naslov</a:t>
            </a:r>
            <a:br>
              <a:rPr lang="hr-HR" sz="4800" dirty="0">
                <a:solidFill>
                  <a:schemeClr val="bg1"/>
                </a:solidFill>
                <a:latin typeface="Stolzl Bold" panose="00000800000000000000" pitchFamily="50" charset="-18"/>
              </a:rPr>
            </a:br>
            <a:r>
              <a:rPr lang="hr-HR" sz="4800" dirty="0">
                <a:solidFill>
                  <a:schemeClr val="bg1"/>
                </a:solidFill>
                <a:latin typeface="Stolzl Book" panose="00000500000000000000" pitchFamily="50" charset="-18"/>
              </a:rPr>
              <a:t>Tekst</a:t>
            </a:r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3" t="483" r="4344" b="5617"/>
          <a:stretch/>
        </p:blipFill>
        <p:spPr>
          <a:xfrm>
            <a:off x="0" y="874540"/>
            <a:ext cx="6183086" cy="599318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8718" y="3904457"/>
            <a:ext cx="6022181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32" y="6283318"/>
            <a:ext cx="1414604" cy="574682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4112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Slika 3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6640"/>
            <a:ext cx="10564238" cy="548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5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61" r:id="rId8"/>
    <p:sldLayoutId id="2147483662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0" y="671514"/>
            <a:ext cx="5694947" cy="4658475"/>
          </a:xfrm>
        </p:spPr>
        <p:txBody>
          <a:bodyPr/>
          <a:lstStyle/>
          <a:p>
            <a:r>
              <a:rPr lang="hr-HR" dirty="0">
                <a:latin typeface="Stolzl Bold" panose="00000800000000000000" pitchFamily="50" charset="-18"/>
              </a:rPr>
              <a:t>Teksturiranje</a:t>
            </a:r>
            <a:br>
              <a:rPr lang="hr-HR" dirty="0">
                <a:latin typeface="Stolzl Bold" panose="00000800000000000000" pitchFamily="50" charset="-18"/>
              </a:rPr>
            </a:br>
            <a:br>
              <a:rPr lang="en-US" dirty="0">
                <a:latin typeface="Stolzl Bold" panose="00000800000000000000" pitchFamily="50" charset="-18"/>
              </a:rPr>
            </a:br>
            <a:r>
              <a:rPr lang="hr-HR" dirty="0">
                <a:latin typeface="Stolzl Book" panose="00000500000000000000" pitchFamily="50" charset="-18"/>
              </a:rPr>
              <a:t>Individualni p</a:t>
            </a:r>
            <a:r>
              <a:rPr lang="en-US" dirty="0" err="1">
                <a:latin typeface="Stolzl Book" panose="00000500000000000000" pitchFamily="50" charset="-18"/>
              </a:rPr>
              <a:t>rojekt</a:t>
            </a:r>
            <a:r>
              <a:rPr lang="en-US" dirty="0">
                <a:latin typeface="Stolzl Book" panose="00000500000000000000" pitchFamily="50" charset="-18"/>
              </a:rPr>
              <a:t> 1</a:t>
            </a:r>
            <a:endParaRPr lang="hr-HR" dirty="0">
              <a:latin typeface="Stolzl Book" panose="000005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847328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Predaja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1"/>
              <a:t>.c4d scenu zapakirajte u jednu .rar ili .zip datoteku i nazovite je </a:t>
            </a:r>
            <a:r>
              <a:rPr lang="en-US" b="1" noProof="1"/>
              <a:t>"Prezime_Ime_</a:t>
            </a:r>
            <a:r>
              <a:rPr lang="hr-HR" b="1" noProof="1"/>
              <a:t>IP</a:t>
            </a:r>
            <a:r>
              <a:rPr lang="en-US" b="1" noProof="1"/>
              <a:t>_1"</a:t>
            </a:r>
          </a:p>
          <a:p>
            <a:r>
              <a:rPr lang="en-US" noProof="1"/>
              <a:t>Datoteku predajete na Teams u Assignments pod </a:t>
            </a:r>
            <a:r>
              <a:rPr lang="en-US" b="1" noProof="1"/>
              <a:t>“</a:t>
            </a:r>
            <a:r>
              <a:rPr lang="hr-HR" b="1" noProof="1"/>
              <a:t>Individualni p</a:t>
            </a:r>
            <a:r>
              <a:rPr lang="en-US" b="1" noProof="1"/>
              <a:t>rojekt 1”</a:t>
            </a:r>
            <a:endParaRPr lang="hr-HR" b="1" noProof="1"/>
          </a:p>
          <a:p>
            <a:r>
              <a:rPr lang="hr-HR" noProof="1"/>
              <a:t>Ako je datoteka prevelika za direktan upload, prvo je postavite na OneDrive i link stavite na Teams. Isključivo koristite OneDrive i nemojte brisati datoteku nakon dobivanja feedbacka</a:t>
            </a:r>
            <a:endParaRPr lang="en-US" noProof="1"/>
          </a:p>
          <a:p>
            <a:endParaRPr lang="en-US" b="1" noProof="1"/>
          </a:p>
          <a:p>
            <a:pPr marL="0" indent="0">
              <a:buNone/>
            </a:pPr>
            <a:endParaRPr lang="hr-HR" noProof="1"/>
          </a:p>
        </p:txBody>
      </p:sp>
    </p:spTree>
    <p:extLst>
      <p:ext uri="{BB962C8B-B14F-4D97-AF65-F5344CB8AC3E}">
        <p14:creationId xmlns:p14="http://schemas.microsoft.com/office/powerpoint/2010/main" val="1521439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Predaja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noProof="1"/>
              <a:t>Inicijalni rok predaje je </a:t>
            </a:r>
            <a:r>
              <a:rPr lang="hr-HR" b="1" noProof="1"/>
              <a:t>02</a:t>
            </a:r>
            <a:r>
              <a:rPr lang="en-US" b="1" noProof="1"/>
              <a:t>.</a:t>
            </a:r>
            <a:r>
              <a:rPr lang="hr-HR" b="1" noProof="1"/>
              <a:t>12</a:t>
            </a:r>
            <a:r>
              <a:rPr lang="en-US" b="1" noProof="1"/>
              <a:t>.202</a:t>
            </a:r>
            <a:r>
              <a:rPr lang="hr-HR" b="1" noProof="1"/>
              <a:t>4</a:t>
            </a:r>
            <a:r>
              <a:rPr lang="en-US" b="1" noProof="1"/>
              <a:t>. </a:t>
            </a:r>
            <a:r>
              <a:rPr lang="en-US" noProof="1"/>
              <a:t>do ponoći</a:t>
            </a:r>
          </a:p>
          <a:p>
            <a:r>
              <a:rPr lang="en-US" noProof="1"/>
              <a:t>Rok za predaju dorađene zadaće je </a:t>
            </a:r>
            <a:r>
              <a:rPr lang="hr-HR" b="1" noProof="1"/>
              <a:t>09</a:t>
            </a:r>
            <a:r>
              <a:rPr lang="en-US" b="1" noProof="1"/>
              <a:t>.</a:t>
            </a:r>
            <a:r>
              <a:rPr lang="hr-HR" b="1" noProof="1"/>
              <a:t>12</a:t>
            </a:r>
            <a:r>
              <a:rPr lang="en-US" b="1" noProof="1"/>
              <a:t>.202</a:t>
            </a:r>
            <a:r>
              <a:rPr lang="hr-HR" b="1" noProof="1"/>
              <a:t>4</a:t>
            </a:r>
            <a:r>
              <a:rPr lang="en-US" b="1" noProof="1"/>
              <a:t>. </a:t>
            </a:r>
            <a:r>
              <a:rPr lang="en-US" noProof="1"/>
              <a:t>do ponoći (nakon tog datuma se ne daju komentari)</a:t>
            </a:r>
          </a:p>
          <a:p>
            <a:r>
              <a:rPr lang="en-US" noProof="1"/>
              <a:t>Krajni rok za predaju je </a:t>
            </a:r>
            <a:r>
              <a:rPr lang="hr-HR" b="1" noProof="1"/>
              <a:t>09</a:t>
            </a:r>
            <a:r>
              <a:rPr lang="en-US" b="1" noProof="1"/>
              <a:t>.0</a:t>
            </a:r>
            <a:r>
              <a:rPr lang="hr-HR" b="1" noProof="1"/>
              <a:t>2</a:t>
            </a:r>
            <a:r>
              <a:rPr lang="en-US" b="1" noProof="1"/>
              <a:t>.202</a:t>
            </a:r>
            <a:r>
              <a:rPr lang="hr-HR" b="1" noProof="1"/>
              <a:t>5</a:t>
            </a:r>
            <a:r>
              <a:rPr lang="en-US" b="1" noProof="1"/>
              <a:t>. </a:t>
            </a:r>
            <a:r>
              <a:rPr lang="en-US" noProof="1"/>
              <a:t>do ponoći</a:t>
            </a:r>
          </a:p>
          <a:p>
            <a:r>
              <a:rPr lang="en-US" b="1" noProof="1"/>
              <a:t>Naknadno dorađene zadaće predajte na isto mjesto kao "Prezime_Ime_</a:t>
            </a:r>
            <a:r>
              <a:rPr lang="hr-HR" b="1" noProof="1"/>
              <a:t>IP</a:t>
            </a:r>
            <a:r>
              <a:rPr lang="en-US" b="1" noProof="1"/>
              <a:t>_1_DORADA„</a:t>
            </a:r>
            <a:endParaRPr lang="hr-HR" b="1" noProof="1"/>
          </a:p>
          <a:p>
            <a:r>
              <a:rPr lang="hr-HR" noProof="1"/>
              <a:t>Nemojte brisati stare datoteke sa Teamsa u slučaju dorade</a:t>
            </a:r>
          </a:p>
          <a:p>
            <a:r>
              <a:rPr lang="hr-HR" noProof="1"/>
              <a:t>Uz svaku doradu </a:t>
            </a:r>
            <a:r>
              <a:rPr lang="hr-HR" b="1" noProof="1"/>
              <a:t>MORA</a:t>
            </a:r>
            <a:r>
              <a:rPr lang="hr-HR" noProof="1"/>
              <a:t> ići dokument sa jasnim opisom dorade, te je potrebno naznačiti u novoj .c4d sceni što je dorađeno – npr. ako je moguće sve nove ili dorađene stvari možete grupirati u jednu grupu „NOVO”. </a:t>
            </a:r>
            <a:r>
              <a:rPr lang="hr-HR" b="1" noProof="1"/>
              <a:t>Dorada bez ovog opisa neće se pregledati</a:t>
            </a:r>
            <a:endParaRPr lang="en-US" b="1" noProof="1"/>
          </a:p>
          <a:p>
            <a:endParaRPr lang="en-US" b="1" noProof="1"/>
          </a:p>
          <a:p>
            <a:endParaRPr lang="hr-HR" noProof="1"/>
          </a:p>
          <a:p>
            <a:endParaRPr lang="hr-HR" noProof="1"/>
          </a:p>
        </p:txBody>
      </p:sp>
    </p:spTree>
    <p:extLst>
      <p:ext uri="{BB962C8B-B14F-4D97-AF65-F5344CB8AC3E}">
        <p14:creationId xmlns:p14="http://schemas.microsoft.com/office/powerpoint/2010/main" val="1184619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Evaluacija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1"/>
              <a:t>Individualni </a:t>
            </a:r>
            <a:r>
              <a:rPr lang="hr-HR" noProof="1"/>
              <a:t>projekt</a:t>
            </a:r>
            <a:r>
              <a:rPr lang="en-US" noProof="1"/>
              <a:t> 1 može Vam donijeti ukupno </a:t>
            </a:r>
            <a:r>
              <a:rPr lang="hr-HR" b="1" noProof="1"/>
              <a:t>25</a:t>
            </a:r>
            <a:r>
              <a:rPr lang="en-US" b="1" noProof="1"/>
              <a:t> bodova</a:t>
            </a:r>
            <a:endParaRPr lang="en-US" noProof="1"/>
          </a:p>
          <a:p>
            <a:r>
              <a:rPr lang="en-US" noProof="1"/>
              <a:t>Uspjeh zadatka ovisi o pravovremenoj predaji i sadržajnoj kvaliteti zadatka</a:t>
            </a:r>
          </a:p>
          <a:p>
            <a:pPr marL="0" indent="0">
              <a:buNone/>
            </a:pPr>
            <a:r>
              <a:rPr lang="en-US" noProof="1"/>
              <a:t>Kvaliteta zadatka ovisi o:</a:t>
            </a:r>
          </a:p>
          <a:p>
            <a:r>
              <a:rPr lang="en-US" noProof="1"/>
              <a:t>Modeliranj</a:t>
            </a:r>
            <a:r>
              <a:rPr lang="hr-HR" noProof="1"/>
              <a:t>e</a:t>
            </a:r>
            <a:r>
              <a:rPr lang="en-US" noProof="1"/>
              <a:t> - </a:t>
            </a:r>
            <a:r>
              <a:rPr lang="hr-HR" b="1" noProof="1"/>
              <a:t>2</a:t>
            </a:r>
            <a:r>
              <a:rPr lang="en-US" b="1" noProof="1"/>
              <a:t>5 bodova</a:t>
            </a:r>
          </a:p>
          <a:p>
            <a:pPr marL="0" indent="0">
              <a:buNone/>
            </a:pPr>
            <a:r>
              <a:rPr lang="hr-HR" noProof="1"/>
              <a:t>Loša organizacija scene i materijala može oduzeti do </a:t>
            </a:r>
            <a:r>
              <a:rPr lang="hr-HR" b="1" noProof="1"/>
              <a:t>4 boda</a:t>
            </a:r>
            <a:endParaRPr lang="en-US" b="1" noProof="1"/>
          </a:p>
          <a:p>
            <a:pPr marL="0" indent="0">
              <a:buNone/>
            </a:pPr>
            <a:endParaRPr lang="hr-HR" noProof="1"/>
          </a:p>
        </p:txBody>
      </p:sp>
    </p:spTree>
    <p:extLst>
      <p:ext uri="{BB962C8B-B14F-4D97-AF65-F5344CB8AC3E}">
        <p14:creationId xmlns:p14="http://schemas.microsoft.com/office/powerpoint/2010/main" val="3255171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Evaluacija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1"/>
              <a:t>Kašnjenje do tjedan dana od inicijalnog roka smanjuje ocjenu za </a:t>
            </a:r>
            <a:r>
              <a:rPr lang="hr-HR" b="1" noProof="1"/>
              <a:t>2.5</a:t>
            </a:r>
            <a:r>
              <a:rPr lang="en-US" b="1" noProof="1"/>
              <a:t> bod</a:t>
            </a:r>
            <a:r>
              <a:rPr lang="hr-HR" b="1" noProof="1"/>
              <a:t>a</a:t>
            </a:r>
            <a:endParaRPr lang="en-US" b="1" noProof="1"/>
          </a:p>
          <a:p>
            <a:r>
              <a:rPr lang="en-US" noProof="1"/>
              <a:t>Kašnjenje više od tjedan dana od inicijalnog roka smanjuje ocjenu za </a:t>
            </a:r>
            <a:r>
              <a:rPr lang="hr-HR" b="1" noProof="1"/>
              <a:t>5</a:t>
            </a:r>
            <a:r>
              <a:rPr lang="en-US" b="1" noProof="1"/>
              <a:t> bod</a:t>
            </a:r>
            <a:r>
              <a:rPr lang="hr-HR" b="1" noProof="1"/>
              <a:t>ova</a:t>
            </a:r>
          </a:p>
          <a:p>
            <a:endParaRPr lang="hr-HR" noProof="1"/>
          </a:p>
        </p:txBody>
      </p:sp>
    </p:spTree>
    <p:extLst>
      <p:ext uri="{BB962C8B-B14F-4D97-AF65-F5344CB8AC3E}">
        <p14:creationId xmlns:p14="http://schemas.microsoft.com/office/powerpoint/2010/main" val="3919036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Stolzl" panose="00000500000000000000" pitchFamily="50" charset="-18"/>
              </a:rPr>
              <a:t>Hvala</a:t>
            </a:r>
            <a:r>
              <a:rPr lang="en-US" dirty="0">
                <a:latin typeface="Stolzl" panose="00000500000000000000" pitchFamily="50" charset="-18"/>
              </a:rPr>
              <a:t> </a:t>
            </a:r>
            <a:r>
              <a:rPr lang="en-US" dirty="0" err="1">
                <a:latin typeface="Stolzl" panose="00000500000000000000" pitchFamily="50" charset="-18"/>
              </a:rPr>
              <a:t>na</a:t>
            </a:r>
            <a:r>
              <a:rPr lang="en-US" dirty="0">
                <a:latin typeface="Stolzl" panose="00000500000000000000" pitchFamily="50" charset="-18"/>
              </a:rPr>
              <a:t> </a:t>
            </a:r>
            <a:r>
              <a:rPr lang="en-US" dirty="0" err="1">
                <a:latin typeface="Stolzl" panose="00000500000000000000" pitchFamily="50" charset="-18"/>
              </a:rPr>
              <a:t>pažnji</a:t>
            </a:r>
            <a:r>
              <a:rPr lang="en-US" dirty="0">
                <a:latin typeface="Stolzl" panose="00000500000000000000" pitchFamily="50" charset="-18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26191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20.11.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raditi</a:t>
            </a:r>
            <a:r>
              <a:rPr lang="en-US" dirty="0"/>
              <a:t> </a:t>
            </a:r>
            <a:r>
              <a:rPr lang="en-US" dirty="0" err="1"/>
              <a:t>vlastite</a:t>
            </a:r>
            <a:r>
              <a:rPr lang="en-US" dirty="0"/>
              <a:t> </a:t>
            </a:r>
            <a:r>
              <a:rPr lang="en-US" dirty="0" err="1"/>
              <a:t>teksture</a:t>
            </a:r>
            <a:r>
              <a:rPr lang="en-US" dirty="0"/>
              <a:t> –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dio</a:t>
            </a:r>
            <a:r>
              <a:rPr lang="en-US" dirty="0"/>
              <a:t> je </a:t>
            </a:r>
            <a:r>
              <a:rPr lang="en-US" dirty="0" err="1"/>
              <a:t>uklonjen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uputa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nismo</a:t>
            </a:r>
            <a:r>
              <a:rPr lang="en-US" dirty="0"/>
              <a:t> </a:t>
            </a:r>
            <a:r>
              <a:rPr lang="en-US" dirty="0" err="1"/>
              <a:t>stigli</a:t>
            </a:r>
            <a:r>
              <a:rPr lang="en-US" dirty="0"/>
              <a:t> </a:t>
            </a:r>
            <a:r>
              <a:rPr lang="en-US" dirty="0" err="1"/>
              <a:t>raditi</a:t>
            </a:r>
            <a:r>
              <a:rPr lang="en-US" dirty="0"/>
              <a:t> u Substance </a:t>
            </a:r>
            <a:r>
              <a:rPr lang="en-US" dirty="0" err="1"/>
              <a:t>Sampleru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440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1F0C37-AB7D-6712-3CBA-42A3880F6A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E3042-524F-700F-35B6-7B3FD564A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Individualni p</a:t>
            </a:r>
            <a:r>
              <a:rPr lang="en-US" dirty="0" err="1"/>
              <a:t>rojekt</a:t>
            </a:r>
            <a:r>
              <a:rPr lang="en-US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A050E-5BAB-8396-DDBF-D4508AEA9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 </a:t>
            </a:r>
            <a:r>
              <a:rPr lang="en-US" dirty="0" err="1"/>
              <a:t>kolegiju</a:t>
            </a:r>
            <a:r>
              <a:rPr lang="en-US" dirty="0"/>
              <a:t> se </a:t>
            </a:r>
            <a:r>
              <a:rPr lang="en-US" dirty="0" err="1"/>
              <a:t>izrađuju</a:t>
            </a:r>
            <a:r>
              <a:rPr lang="en-US" dirty="0"/>
              <a:t> </a:t>
            </a:r>
            <a:r>
              <a:rPr lang="en-US" b="1" dirty="0" err="1"/>
              <a:t>dva</a:t>
            </a:r>
            <a:r>
              <a:rPr lang="en-US" b="1" dirty="0"/>
              <a:t> </a:t>
            </a:r>
            <a:r>
              <a:rPr lang="en-US" b="1" dirty="0" err="1"/>
              <a:t>projekta</a:t>
            </a:r>
            <a:r>
              <a:rPr lang="en-US" b="1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semestra</a:t>
            </a:r>
            <a:endParaRPr lang="en-US" dirty="0"/>
          </a:p>
          <a:p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projekt</a:t>
            </a:r>
            <a:r>
              <a:rPr lang="en-US" dirty="0"/>
              <a:t> </a:t>
            </a:r>
            <a:r>
              <a:rPr lang="en-US" dirty="0" err="1"/>
              <a:t>sastoji</a:t>
            </a:r>
            <a:r>
              <a:rPr lang="en-US" dirty="0"/>
              <a:t> se od </a:t>
            </a:r>
            <a:r>
              <a:rPr lang="en-US" b="1" dirty="0" err="1"/>
              <a:t>dva</a:t>
            </a:r>
            <a:r>
              <a:rPr lang="en-US" b="1" dirty="0"/>
              <a:t> </a:t>
            </a:r>
            <a:r>
              <a:rPr lang="en-US" b="1" dirty="0" err="1"/>
              <a:t>dijela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, od </a:t>
            </a:r>
            <a:r>
              <a:rPr lang="en-US" b="1" dirty="0" err="1"/>
              <a:t>dva</a:t>
            </a:r>
            <a:r>
              <a:rPr lang="en-US" b="1" dirty="0"/>
              <a:t> </a:t>
            </a:r>
            <a:r>
              <a:rPr lang="hr-HR" b="1" dirty="0"/>
              <a:t>individualna </a:t>
            </a:r>
            <a:r>
              <a:rPr lang="en-US" b="1" dirty="0" err="1"/>
              <a:t>projek</a:t>
            </a:r>
            <a:r>
              <a:rPr lang="hr-HR" b="1" dirty="0"/>
              <a:t>ta</a:t>
            </a:r>
            <a:endParaRPr lang="en-US" b="1" dirty="0"/>
          </a:p>
          <a:p>
            <a:r>
              <a:rPr lang="hr-HR" b="1" dirty="0"/>
              <a:t>Individualni p</a:t>
            </a:r>
            <a:r>
              <a:rPr lang="en-US" b="1" dirty="0" err="1"/>
              <a:t>rojekt</a:t>
            </a:r>
            <a:r>
              <a:rPr lang="en-US" b="1" dirty="0"/>
              <a:t> 1 </a:t>
            </a:r>
            <a:r>
              <a:rPr lang="en-US" b="1" dirty="0" err="1"/>
              <a:t>i</a:t>
            </a:r>
            <a:r>
              <a:rPr lang="en-US" b="1" dirty="0"/>
              <a:t> 2 </a:t>
            </a:r>
            <a:r>
              <a:rPr lang="en-US" dirty="0" err="1"/>
              <a:t>povezani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b="1" dirty="0" err="1"/>
              <a:t>Projekt</a:t>
            </a:r>
            <a:r>
              <a:rPr lang="en-US" b="1" dirty="0"/>
              <a:t> 1</a:t>
            </a:r>
          </a:p>
          <a:p>
            <a:r>
              <a:rPr lang="hr-HR" dirty="0"/>
              <a:t>Individualni p</a:t>
            </a:r>
            <a:r>
              <a:rPr lang="en-US" dirty="0" err="1"/>
              <a:t>rojekt</a:t>
            </a:r>
            <a:r>
              <a:rPr lang="en-US" dirty="0"/>
              <a:t> 1 (</a:t>
            </a:r>
            <a:r>
              <a:rPr lang="hr-HR" dirty="0"/>
              <a:t>IP </a:t>
            </a:r>
            <a:r>
              <a:rPr lang="en-US" dirty="0"/>
              <a:t>1) </a:t>
            </a:r>
            <a:r>
              <a:rPr lang="en-US" dirty="0" err="1"/>
              <a:t>odnosi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b="1" dirty="0" err="1"/>
              <a:t>ishod</a:t>
            </a:r>
            <a:r>
              <a:rPr lang="en-US" b="1" dirty="0"/>
              <a:t> 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653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Individualni p</a:t>
            </a:r>
            <a:r>
              <a:rPr lang="en-US" dirty="0" err="1"/>
              <a:t>rojekt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Cilj</a:t>
            </a:r>
            <a:r>
              <a:rPr lang="en-US" dirty="0"/>
              <a:t> je:</a:t>
            </a:r>
          </a:p>
          <a:p>
            <a:r>
              <a:rPr lang="hr-HR" dirty="0"/>
              <a:t>Napraviti vlastite teksture pogodne za korištenje u izradi 3D scena</a:t>
            </a:r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195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Individualni p</a:t>
            </a:r>
            <a:r>
              <a:rPr lang="en-US" dirty="0" err="1"/>
              <a:t>rojekt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/>
              <a:t>Zadatak za Projekt 1 je izrada alkemijskog laboratorija</a:t>
            </a:r>
          </a:p>
          <a:p>
            <a:r>
              <a:rPr lang="hr-HR" dirty="0"/>
              <a:t>Na stranici kolegija na </a:t>
            </a:r>
            <a:r>
              <a:rPr lang="hr-HR" dirty="0" err="1"/>
              <a:t>Infoeduci</a:t>
            </a:r>
            <a:r>
              <a:rPr lang="hr-HR" dirty="0"/>
              <a:t>, pod „Ostali dokumenti kolegija”, možete naći datoteku „Ideje za Ishod 1” koja sadrži neke slike koje Vam mogu poslužiti za inspiraciju za izradu modela u labosu</a:t>
            </a:r>
          </a:p>
          <a:p>
            <a:r>
              <a:rPr lang="hr-HR" dirty="0"/>
              <a:t>IP 1 obuhvaća izradu modela labosa</a:t>
            </a:r>
            <a:endParaRPr lang="en-US" dirty="0"/>
          </a:p>
          <a:p>
            <a:r>
              <a:rPr lang="hr-HR" dirty="0"/>
              <a:t>Labos treba biti čim detaljnije napravljen. Bolje je napraviti više nešto jednostavnijih modela, nego samo nekoliko kompleksnih</a:t>
            </a:r>
          </a:p>
          <a:p>
            <a:r>
              <a:rPr lang="hr-HR" dirty="0"/>
              <a:t>Potrebno je napraviti interijer (prostoriju) sa prozorima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hr-HR" dirty="0"/>
              <a:t> odabrane elemente labosa</a:t>
            </a:r>
            <a:endParaRPr lang="en-US" dirty="0"/>
          </a:p>
          <a:p>
            <a:r>
              <a:rPr lang="hr-HR" dirty="0"/>
              <a:t>Nije potrebno išta renderirati</a:t>
            </a:r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51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Individualni p</a:t>
            </a:r>
            <a:r>
              <a:rPr lang="en-US" dirty="0" err="1"/>
              <a:t>rojekt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U IP 2 morat ćete dodati tri </a:t>
            </a:r>
            <a:r>
              <a:rPr lang="hr-HR" dirty="0" err="1"/>
              <a:t>Pyro</a:t>
            </a:r>
            <a:r>
              <a:rPr lang="hr-HR" dirty="0"/>
              <a:t> simulacije, pa predvidite u toku planiranja i izrade modela labosa gdje će se koristiti</a:t>
            </a:r>
          </a:p>
          <a:p>
            <a:r>
              <a:rPr lang="hr-HR" dirty="0"/>
              <a:t>U IP 2 morat ćete napraviti nekoliko scenarija osvjetljenja, stoga predvidite barem pet izvora svjetla koji se mogu zasebno kontrolirati</a:t>
            </a:r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828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Individualni p</a:t>
            </a:r>
            <a:r>
              <a:rPr lang="en-US" dirty="0" err="1"/>
              <a:t>rojekt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Modele možete raditi u Blenderu, </a:t>
            </a:r>
            <a:r>
              <a:rPr lang="hr-HR" dirty="0" err="1"/>
              <a:t>Zbrushu</a:t>
            </a:r>
            <a:r>
              <a:rPr lang="hr-HR" dirty="0"/>
              <a:t> ili nekom drugom 3D programu, ali konačna scena mora biti napravljena u Cinemi</a:t>
            </a:r>
          </a:p>
          <a:p>
            <a:r>
              <a:rPr lang="hr-HR" dirty="0"/>
              <a:t>Ako radite modele u nekom drugom programu, organizacija modela i materijala mora biti slična kao da ste sve radili u Cinemi (npr. model ne može biti uvezen kao samo jedan </a:t>
            </a:r>
            <a:r>
              <a:rPr lang="hr-HR" dirty="0" err="1"/>
              <a:t>mesh</a:t>
            </a:r>
            <a:r>
              <a:rPr lang="hr-HR" dirty="0"/>
              <a:t>, već se mora sastojati od hijerarhije smisleno imenovanih dijelova kako je rađen u Blenderu)</a:t>
            </a:r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736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Upute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Osmislite</a:t>
            </a:r>
            <a:r>
              <a:rPr lang="en-US" dirty="0"/>
              <a:t> </a:t>
            </a:r>
            <a:r>
              <a:rPr lang="en-US" dirty="0" err="1"/>
              <a:t>dizajn</a:t>
            </a:r>
            <a:r>
              <a:rPr lang="en-US" dirty="0"/>
              <a:t> </a:t>
            </a:r>
            <a:r>
              <a:rPr lang="hr-HR" dirty="0"/>
              <a:t>labosa</a:t>
            </a:r>
            <a:r>
              <a:rPr lang="en-US" dirty="0"/>
              <a:t>. </a:t>
            </a:r>
            <a:r>
              <a:rPr lang="hr-HR" dirty="0"/>
              <a:t>Dobro istražite što bi se moglo nalaziti u alkemijskom labosu i kako bi napravili te elemente. </a:t>
            </a:r>
            <a:r>
              <a:rPr lang="en-US" dirty="0" err="1"/>
              <a:t>Poslužite</a:t>
            </a:r>
            <a:r>
              <a:rPr lang="en-US" dirty="0"/>
              <a:t> se </a:t>
            </a:r>
            <a:r>
              <a:rPr lang="en-US" dirty="0" err="1"/>
              <a:t>skiciranjem</a:t>
            </a:r>
            <a:r>
              <a:rPr lang="en-US" dirty="0"/>
              <a:t>, </a:t>
            </a:r>
            <a:r>
              <a:rPr lang="en-US" dirty="0" err="1"/>
              <a:t>primjerima</a:t>
            </a:r>
            <a:r>
              <a:rPr lang="en-US" dirty="0"/>
              <a:t> </a:t>
            </a:r>
            <a:r>
              <a:rPr lang="hr-HR" dirty="0" err="1"/>
              <a:t>artworka</a:t>
            </a:r>
            <a:r>
              <a:rPr lang="en-US" dirty="0"/>
              <a:t> s </a:t>
            </a:r>
            <a:r>
              <a:rPr lang="en-US" dirty="0" err="1"/>
              <a:t>neta</a:t>
            </a:r>
            <a:r>
              <a:rPr lang="hr-HR" dirty="0"/>
              <a:t> i iz igara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iskoristite</a:t>
            </a:r>
            <a:r>
              <a:rPr lang="en-US" dirty="0"/>
              <a:t> AI </a:t>
            </a:r>
            <a:r>
              <a:rPr lang="en-US" dirty="0" err="1"/>
              <a:t>generatore</a:t>
            </a:r>
            <a:r>
              <a:rPr lang="en-US" dirty="0"/>
              <a:t> </a:t>
            </a:r>
            <a:r>
              <a:rPr lang="en-US" dirty="0" err="1"/>
              <a:t>slika</a:t>
            </a:r>
            <a:r>
              <a:rPr lang="en-US" dirty="0"/>
              <a:t> za </a:t>
            </a:r>
            <a:r>
              <a:rPr lang="hr-HR" dirty="0"/>
              <a:t>razvoj</a:t>
            </a:r>
            <a:r>
              <a:rPr lang="en-US" dirty="0"/>
              <a:t> </a:t>
            </a:r>
            <a:r>
              <a:rPr lang="en-US" dirty="0" err="1"/>
              <a:t>idej</a:t>
            </a:r>
            <a:r>
              <a:rPr lang="hr-HR" dirty="0"/>
              <a:t>e</a:t>
            </a:r>
          </a:p>
          <a:p>
            <a:r>
              <a:rPr lang="hr-HR" dirty="0"/>
              <a:t>Modelirajte interijer i elemente labosa</a:t>
            </a:r>
          </a:p>
          <a:p>
            <a:r>
              <a:rPr lang="hr-HR" dirty="0"/>
              <a:t>Dodijelite </a:t>
            </a:r>
            <a:r>
              <a:rPr lang="hr-HR" dirty="0" err="1"/>
              <a:t>Redshift</a:t>
            </a:r>
            <a:r>
              <a:rPr lang="hr-HR" dirty="0"/>
              <a:t> materijale na odgovarajuće grupe poligona/objekte (nije potrebno podešavati materijale, samo ih treba dodijeliti)</a:t>
            </a:r>
          </a:p>
          <a:p>
            <a:r>
              <a:rPr lang="hr-HR" dirty="0"/>
              <a:t>Spremite .c4d scenu</a:t>
            </a:r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023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Savjeti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Pobrinite </a:t>
            </a:r>
            <a:r>
              <a:rPr lang="en-US" dirty="0"/>
              <a:t>se da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početka</a:t>
            </a:r>
            <a:r>
              <a:rPr lang="en-US" dirty="0"/>
              <a:t> </a:t>
            </a:r>
            <a:r>
              <a:rPr lang="en-US" dirty="0" err="1"/>
              <a:t>modeliranja</a:t>
            </a:r>
            <a:r>
              <a:rPr lang="en-US" dirty="0"/>
              <a:t> dobro </a:t>
            </a:r>
            <a:r>
              <a:rPr lang="en-US" dirty="0" err="1"/>
              <a:t>osmislite</a:t>
            </a:r>
            <a:r>
              <a:rPr lang="en-US" dirty="0"/>
              <a:t> </a:t>
            </a:r>
            <a:r>
              <a:rPr lang="en-US" dirty="0" err="1"/>
              <a:t>dizajn</a:t>
            </a:r>
            <a:r>
              <a:rPr lang="hr-HR" dirty="0"/>
              <a:t>, raspored i sadržaj labosa, te</a:t>
            </a:r>
            <a:r>
              <a:rPr lang="en-US" dirty="0"/>
              <a:t> </a:t>
            </a:r>
            <a:r>
              <a:rPr lang="en-US" dirty="0" err="1"/>
              <a:t>razmislite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ćete</a:t>
            </a:r>
            <a:r>
              <a:rPr lang="en-US" dirty="0"/>
              <a:t> </a:t>
            </a:r>
            <a:r>
              <a:rPr lang="en-US" dirty="0" err="1"/>
              <a:t>izraditi</a:t>
            </a:r>
            <a:r>
              <a:rPr lang="en-US" dirty="0"/>
              <a:t> </a:t>
            </a:r>
            <a:r>
              <a:rPr lang="en-US" dirty="0" err="1"/>
              <a:t>pojedine</a:t>
            </a:r>
            <a:r>
              <a:rPr lang="en-US" dirty="0"/>
              <a:t> </a:t>
            </a:r>
            <a:r>
              <a:rPr lang="en-US" dirty="0" err="1"/>
              <a:t>dijelove</a:t>
            </a:r>
            <a:r>
              <a:rPr lang="en-US" dirty="0"/>
              <a:t> – </a:t>
            </a:r>
            <a:r>
              <a:rPr lang="en-US" dirty="0" err="1"/>
              <a:t>nemojte</a:t>
            </a:r>
            <a:r>
              <a:rPr lang="en-US" dirty="0"/>
              <a:t> </a:t>
            </a:r>
            <a:r>
              <a:rPr lang="en-US" dirty="0" err="1"/>
              <a:t>raditi</a:t>
            </a:r>
            <a:r>
              <a:rPr lang="en-US" dirty="0"/>
              <a:t> </a:t>
            </a:r>
            <a:r>
              <a:rPr lang="en-US" dirty="0" err="1"/>
              <a:t>napamet</a:t>
            </a:r>
            <a:r>
              <a:rPr lang="en-US" dirty="0"/>
              <a:t>!</a:t>
            </a:r>
            <a:endParaRPr lang="hr-HR" dirty="0"/>
          </a:p>
          <a:p>
            <a:r>
              <a:rPr lang="hr-HR" dirty="0"/>
              <a:t>Izbjegavajte oštre rubove na vidljivijim dijelovima modela</a:t>
            </a:r>
          </a:p>
          <a:p>
            <a:r>
              <a:rPr lang="hr-HR" dirty="0"/>
              <a:t>Objekti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uredno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smisleno</a:t>
            </a:r>
            <a:r>
              <a:rPr lang="en-US" dirty="0"/>
              <a:t> </a:t>
            </a:r>
            <a:r>
              <a:rPr lang="en-US" dirty="0" err="1"/>
              <a:t>organizirani</a:t>
            </a:r>
            <a:r>
              <a:rPr lang="en-US" dirty="0"/>
              <a:t>, </a:t>
            </a:r>
            <a:r>
              <a:rPr lang="en-US" dirty="0" err="1"/>
              <a:t>grupirani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imenovani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materijali</a:t>
            </a:r>
            <a:endParaRPr lang="en-US" dirty="0"/>
          </a:p>
          <a:p>
            <a:r>
              <a:rPr lang="en-US" dirty="0" err="1"/>
              <a:t>Materijali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organizirani</a:t>
            </a:r>
            <a:r>
              <a:rPr lang="en-US" dirty="0"/>
              <a:t> u </a:t>
            </a:r>
            <a:r>
              <a:rPr lang="en-US" dirty="0" err="1"/>
              <a:t>layere</a:t>
            </a:r>
            <a:endParaRPr lang="hr-HR" dirty="0"/>
          </a:p>
          <a:p>
            <a:r>
              <a:rPr lang="en-US" dirty="0" err="1"/>
              <a:t>Olakšajte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rad </a:t>
            </a:r>
            <a:r>
              <a:rPr lang="en-US" dirty="0" err="1"/>
              <a:t>korištenjem</a:t>
            </a:r>
            <a:r>
              <a:rPr lang="en-US" dirty="0"/>
              <a:t> 2D </a:t>
            </a:r>
            <a:r>
              <a:rPr lang="en-US" dirty="0" err="1"/>
              <a:t>pogleda</a:t>
            </a:r>
            <a:r>
              <a:rPr lang="hr-HR" dirty="0"/>
              <a:t> i</a:t>
            </a:r>
            <a:r>
              <a:rPr lang="en-US" dirty="0"/>
              <a:t> </a:t>
            </a:r>
            <a:r>
              <a:rPr lang="en-US" dirty="0" err="1"/>
              <a:t>Snappinga</a:t>
            </a:r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110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gebra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CF41AD"/>
      </a:accent1>
      <a:accent2>
        <a:srgbClr val="F7921D"/>
      </a:accent2>
      <a:accent3>
        <a:srgbClr val="E5E5E5"/>
      </a:accent3>
      <a:accent4>
        <a:srgbClr val="B71373"/>
      </a:accent4>
      <a:accent5>
        <a:srgbClr val="FF8529"/>
      </a:accent5>
      <a:accent6>
        <a:srgbClr val="E83773"/>
      </a:accent6>
      <a:hlink>
        <a:srgbClr val="414141"/>
      </a:hlink>
      <a:folHlink>
        <a:srgbClr val="C1316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5BDBC22CFA5041B3A1DC4974FAAEE8" ma:contentTypeVersion="2" ma:contentTypeDescription="Create a new document." ma:contentTypeScope="" ma:versionID="3e8c7f39b8dbe7f50a29f2a6ede2d333">
  <xsd:schema xmlns:xsd="http://www.w3.org/2001/XMLSchema" xmlns:xs="http://www.w3.org/2001/XMLSchema" xmlns:p="http://schemas.microsoft.com/office/2006/metadata/properties" xmlns:ns2="fe9bdb87-1f0c-4cfa-a0b7-4271d2b5db24" targetNamespace="http://schemas.microsoft.com/office/2006/metadata/properties" ma:root="true" ma:fieldsID="f7485d6c8bedd289dee31b19c873f635" ns2:_="">
    <xsd:import namespace="fe9bdb87-1f0c-4cfa-a0b7-4271d2b5db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9bdb87-1f0c-4cfa-a0b7-4271d2b5db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32998C-E0FC-47AB-845B-1620914B664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97943A-CA33-43D2-8BFF-CCE64462020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78E4BD1-561A-4915-A1E0-C96C3DE032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9bdb87-1f0c-4cfa-a0b7-4271d2b5db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3397</TotalTime>
  <Words>712</Words>
  <Application>Microsoft Office PowerPoint</Application>
  <PresentationFormat>Widescreen</PresentationFormat>
  <Paragraphs>61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Stolzl Bold</vt:lpstr>
      <vt:lpstr>Stolzl</vt:lpstr>
      <vt:lpstr>Arial</vt:lpstr>
      <vt:lpstr>Calibri</vt:lpstr>
      <vt:lpstr>Stolzl Book</vt:lpstr>
      <vt:lpstr>Office Theme</vt:lpstr>
      <vt:lpstr>Teksturiranje  Individualni projekt 1</vt:lpstr>
      <vt:lpstr>Update 20.11.</vt:lpstr>
      <vt:lpstr>Individualni projekt 1</vt:lpstr>
      <vt:lpstr>Individualni projekt 1</vt:lpstr>
      <vt:lpstr>Individualni projekt 1</vt:lpstr>
      <vt:lpstr>Individualni projekt 1</vt:lpstr>
      <vt:lpstr>Individualni projekt 1</vt:lpstr>
      <vt:lpstr>Upute</vt:lpstr>
      <vt:lpstr>Savjeti</vt:lpstr>
      <vt:lpstr>Predaja</vt:lpstr>
      <vt:lpstr>Predaja</vt:lpstr>
      <vt:lpstr>Evaluacija</vt:lpstr>
      <vt:lpstr>Evaluacija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zana mrsa</dc:creator>
  <cp:lastModifiedBy>Alan Divjak (adivjak)</cp:lastModifiedBy>
  <cp:revision>44</cp:revision>
  <dcterms:created xsi:type="dcterms:W3CDTF">2018-01-24T13:33:55Z</dcterms:created>
  <dcterms:modified xsi:type="dcterms:W3CDTF">2024-11-20T14:02:50Z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0x010100305BDBC22CFA5041B3A1DC4974FAAEE8</vt:lpwstr>
  </property>
</Properties>
</file>