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60" r:id="rId4"/>
    <p:sldId id="261" r:id="rId5"/>
    <p:sldId id="259" r:id="rId6"/>
    <p:sldId id="262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16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BCD4F60-3B00-4DB4-90A4-67F8107A0900}" type="datetime1">
              <a:rPr lang="en-US" smtClean="0"/>
              <a:pPr/>
              <a:t>5/6/2024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 dirty="0"/>
              <a:t>Teorija mrtvog interneta</a:t>
            </a:r>
          </a:p>
        </p:txBody>
      </p:sp>
    </p:spTree>
    <p:extLst>
      <p:ext uri="{BB962C8B-B14F-4D97-AF65-F5344CB8AC3E}">
        <p14:creationId xmlns:p14="http://schemas.microsoft.com/office/powerpoint/2010/main" val="56971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12018-AE0B-45B3-8833-1C61B747ADFD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55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74D72-DF44-407D-AEE5-0273DD00D922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805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E685-1B6F-4D7C-AEF2-C9AD71EC467A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54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20BAB-D1DB-4DC1-908A-9B5E73715905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782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2DD5A-C337-4F22-BED0-547AFC68CFD6}" type="datetime1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9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FBF-4DB8-447F-A740-22B1B0F7DDD8}" type="datetime1">
              <a:rPr lang="en-US" smtClean="0"/>
              <a:t>5/6/2024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652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2435-B87A-4434-B86A-1406D5D81959}" type="datetime1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48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50E0-9242-469C-9FA7-447D7E43FF29}" type="datetime1">
              <a:rPr lang="en-US" smtClean="0"/>
              <a:t>5/6/2024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59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84C1-634B-4D2F-90E1-C39B48114444}" type="datetime1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34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4FC1-9CCD-4E4B-AB4D-5CAEC19C950B}" type="datetime1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24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FBA78304-8938-479D-8111-AA943458A814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0438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5D67320-FCFD-4931-AAF7-C6C853329C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AFBD095D-31F4-DB39-2617-83B3443C58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3400" y="908651"/>
            <a:ext cx="3620882" cy="3640345"/>
          </a:xfrm>
        </p:spPr>
        <p:txBody>
          <a:bodyPr anchor="t">
            <a:normAutofit/>
          </a:bodyPr>
          <a:lstStyle/>
          <a:p>
            <a:r>
              <a:rPr lang="hr-HR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Teorija mrtvog interneta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BFD4991-3901-C072-9184-132DFDFF3B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400" y="4945712"/>
            <a:ext cx="3380437" cy="850392"/>
          </a:xfrm>
        </p:spPr>
        <p:txBody>
          <a:bodyPr anchor="b">
            <a:normAutofit/>
          </a:bodyPr>
          <a:lstStyle/>
          <a:p>
            <a:r>
              <a:rPr lang="hr-HR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Luka Filipić - 1RP2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lika na kojoj se prikazuje lubanja, kost, računalo, sisavac&#10;&#10;Opis je automatski generiran">
            <a:extLst>
              <a:ext uri="{FF2B5EF4-FFF2-40B4-BE49-F238E27FC236}">
                <a16:creationId xmlns:a16="http://schemas.microsoft.com/office/drawing/2014/main" id="{DDA1DC7C-1E09-3712-5A03-21154A48534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1" r="21152" b="-1"/>
          <a:stretch/>
        </p:blipFill>
        <p:spPr>
          <a:xfrm>
            <a:off x="4876158" y="10"/>
            <a:ext cx="7315841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64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87E4321-DFBF-42CE-3F72-941BBCC1F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Što je teorija mrtvog interneta?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6248742-974B-9BAF-A7F8-1D26D8C78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Teorija mrtvog interneta govori da se Internet, kakvog danas poznajemo, sastoji uglavnom od automatiziranih </a:t>
            </a:r>
            <a:r>
              <a:rPr lang="hr-HR" dirty="0" err="1">
                <a:latin typeface="Arial" panose="020B0604020202020204" pitchFamily="34" charset="0"/>
                <a:cs typeface="Arial" panose="020B0604020202020204" pitchFamily="34" charset="0"/>
              </a:rPr>
              <a:t>botova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 i automatski generiranog sadržaja.</a:t>
            </a:r>
          </a:p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Sastoji se </a:t>
            </a:r>
            <a:r>
              <a:rPr lang="hr-HR" dirty="0"/>
              <a:t>od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raznih algoritama putem kojih se kontroliraju i manipuliraju sadržaji prikazani publici.</a:t>
            </a:r>
          </a:p>
          <a:p>
            <a:r>
              <a:rPr lang="hr-HR" dirty="0"/>
              <a:t>Teoretičari zavjere vjeruju kako je u ovoj definiciju umiješana i vlada SAD-a, FBI, i moguće ostale svjetske sile, kako bi manipulirali ljudima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CB61672-6C55-A06E-59C0-B47D9D531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E685-1B6F-4D7C-AEF2-C9AD71EC467A}" type="datetime1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5/6/2024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1FC6929-E88C-90FB-335B-CAF1FB68B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Teorija mrtvog interneta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240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87E4321-DFBF-42CE-3F72-941BBCC1F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NASTANAK TEORIJE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6248742-974B-9BAF-A7F8-1D26D8C78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Ne zna se točan izvor</a:t>
            </a:r>
          </a:p>
          <a:p>
            <a:r>
              <a:rPr lang="hr-HR" dirty="0"/>
              <a:t>Nastao između 2010-ih</a:t>
            </a:r>
          </a:p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Populari</a:t>
            </a:r>
            <a:r>
              <a:rPr lang="hr-HR" dirty="0"/>
              <a:t>ziran po raznim forumima ranih 2010-ih</a:t>
            </a:r>
          </a:p>
          <a:p>
            <a:r>
              <a:rPr lang="hr-HR" dirty="0"/>
              <a:t>Dosegla vrhunac u 2021. na objavi </a:t>
            </a:r>
            <a:r>
              <a:rPr lang="en-US" dirty="0"/>
              <a:t>"Dead Internet Theory: Most Of The Internet Is Fake" </a:t>
            </a:r>
            <a:r>
              <a:rPr lang="hr-HR" dirty="0"/>
              <a:t>koji je bio objavljen na </a:t>
            </a:r>
            <a:r>
              <a:rPr lang="en-US" dirty="0"/>
              <a:t>forum </a:t>
            </a:r>
            <a:r>
              <a:rPr lang="en-US" i="1" dirty="0"/>
              <a:t>Agora Road's Macintosh Cafe</a:t>
            </a:r>
            <a:r>
              <a:rPr lang="hr-HR" i="1" dirty="0"/>
              <a:t>.</a:t>
            </a:r>
          </a:p>
          <a:p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CB61672-6C55-A06E-59C0-B47D9D531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E685-1B6F-4D7C-AEF2-C9AD71EC467A}" type="datetime1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5/6/2024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1FC6929-E88C-90FB-335B-CAF1FB68B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Teorija mrtvog interneta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295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87E4321-DFBF-42CE-3F72-941BBCC1F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Zašto je nastala?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6248742-974B-9BAF-A7F8-1D26D8C78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 početku, Internet je bio više decentraliziran nego danas</a:t>
            </a:r>
          </a:p>
          <a:p>
            <a:r>
              <a:rPr lang="hr-HR" dirty="0"/>
              <a:t>Nisu postojale društvene medije, svatko je imao svoj osobni sajt, blog – svoje mjesto na Internetu</a:t>
            </a:r>
          </a:p>
          <a:p>
            <a:r>
              <a:rPr lang="hr-HR" dirty="0"/>
              <a:t>Nakon razvoja društvenih medija, teoretičari nisu vjerovali tvrtkama koje stoje iza njih i krenuli su stvarati više teorija, uključujući i teoriju mrtvog interneta.</a:t>
            </a:r>
          </a:p>
          <a:p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CB61672-6C55-A06E-59C0-B47D9D531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E685-1B6F-4D7C-AEF2-C9AD71EC467A}" type="datetime1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5/6/2024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1FC6929-E88C-90FB-335B-CAF1FB68B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Teorija mrtvog interneta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789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49D7415-2F11-44C2-B6AA-13A25B681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045CD1B6-4896-2AE4-2C6E-C54C4D98A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914400"/>
            <a:ext cx="10780776" cy="118021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r-HR" sz="3700" dirty="0" err="1"/>
              <a:t>Imperva</a:t>
            </a:r>
            <a:r>
              <a:rPr lang="hr-HR" sz="3700" dirty="0"/>
              <a:t> – IZVEŠĆE O INTERNETSKOM PROMETU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E495065-8864-87FB-2BCC-254769963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4672" y="722376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Slika 7" descr="Slika na kojoj se prikazuje tekst, snimka zaslona, krug, Font&#10;&#10;Opis je automatski generiran">
            <a:extLst>
              <a:ext uri="{FF2B5EF4-FFF2-40B4-BE49-F238E27FC236}">
                <a16:creationId xmlns:a16="http://schemas.microsoft.com/office/drawing/2014/main" id="{315C133B-CFBC-F80F-560D-F9289046A5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098" y="3693347"/>
            <a:ext cx="5549902" cy="2469706"/>
          </a:xfrm>
          <a:prstGeom prst="rect">
            <a:avLst/>
          </a:prstGeom>
        </p:spPr>
      </p:pic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1106D34-2440-A223-96B0-15C2B57FC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4960" y="2346960"/>
            <a:ext cx="4819903" cy="377545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r-HR" sz="1700" dirty="0" err="1"/>
              <a:t>Imperva</a:t>
            </a:r>
            <a:r>
              <a:rPr lang="hr-HR" sz="1700" dirty="0"/>
              <a:t> – firma za kibernetičku sigurnost, zaštitu podataka i aplikacija</a:t>
            </a:r>
          </a:p>
          <a:p>
            <a:pPr>
              <a:lnSpc>
                <a:spcPct val="100000"/>
              </a:lnSpc>
            </a:pPr>
            <a:r>
              <a:rPr lang="hr-HR" sz="1700" dirty="0"/>
              <a:t>Svake godine </a:t>
            </a:r>
            <a:r>
              <a:rPr lang="hr-HR" sz="1700" dirty="0" err="1"/>
              <a:t>Imperva</a:t>
            </a:r>
            <a:r>
              <a:rPr lang="hr-HR" sz="1700" dirty="0"/>
              <a:t> objavi izvješće o internetskom prometu</a:t>
            </a:r>
          </a:p>
          <a:p>
            <a:pPr>
              <a:lnSpc>
                <a:spcPct val="100000"/>
              </a:lnSpc>
            </a:pPr>
            <a:r>
              <a:rPr lang="hr-HR" sz="1700" dirty="0"/>
              <a:t>U 2022, </a:t>
            </a:r>
            <a:r>
              <a:rPr lang="hr-HR" sz="1700" dirty="0" err="1"/>
              <a:t>Imperva</a:t>
            </a:r>
            <a:r>
              <a:rPr lang="hr-HR" sz="1700" dirty="0"/>
              <a:t> je izdala izvješće o postotku automatiziranih </a:t>
            </a:r>
            <a:r>
              <a:rPr lang="hr-HR" sz="1700" dirty="0" err="1"/>
              <a:t>botova</a:t>
            </a:r>
            <a:r>
              <a:rPr lang="hr-HR" sz="1700" dirty="0"/>
              <a:t> koji se nalaze na Internetu</a:t>
            </a:r>
          </a:p>
          <a:p>
            <a:pPr>
              <a:lnSpc>
                <a:spcPct val="100000"/>
              </a:lnSpc>
            </a:pPr>
            <a:r>
              <a:rPr lang="hr-HR" sz="1700" dirty="0"/>
              <a:t>U izvješću su naglasili kako su </a:t>
            </a:r>
            <a:r>
              <a:rPr lang="hr-HR" sz="1700" dirty="0" err="1"/>
              <a:t>botovi</a:t>
            </a:r>
            <a:r>
              <a:rPr lang="hr-HR" sz="1700" dirty="0"/>
              <a:t> bili odgovorni za </a:t>
            </a:r>
            <a:r>
              <a:rPr lang="hr-HR" sz="1700" b="1" dirty="0"/>
              <a:t>47,7% </a:t>
            </a:r>
            <a:r>
              <a:rPr lang="hr-HR" sz="1700" dirty="0"/>
              <a:t>cjelokupnog web prometa.</a:t>
            </a:r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09C9D00-29E3-1AF9-195A-A51CD3A36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</p:spPr>
        <p:txBody>
          <a:bodyPr>
            <a:normAutofit/>
          </a:bodyPr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Teorija mrtvog interneta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E9D9799-26C0-A3C9-1BF9-2011FD3670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6DE685-1B6F-4D7C-AEF2-C9AD71EC467A}" type="datetime1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5/6/2024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89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5D67320-FCFD-4931-AAF7-C6C853329C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AFBD095D-31F4-DB39-2617-83B3443C58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3400" y="908651"/>
            <a:ext cx="3620882" cy="3640345"/>
          </a:xfrm>
        </p:spPr>
        <p:txBody>
          <a:bodyPr anchor="t">
            <a:normAutofit/>
          </a:bodyPr>
          <a:lstStyle/>
          <a:p>
            <a:r>
              <a:rPr lang="hr-HR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HVALA VAM NA PAŽNJI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lika na kojoj se prikazuje lubanja, kost, računalo, sisavac&#10;&#10;Opis je automatski generiran">
            <a:extLst>
              <a:ext uri="{FF2B5EF4-FFF2-40B4-BE49-F238E27FC236}">
                <a16:creationId xmlns:a16="http://schemas.microsoft.com/office/drawing/2014/main" id="{DDA1DC7C-1E09-3712-5A03-21154A48534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1" r="21152" b="-1"/>
          <a:stretch/>
        </p:blipFill>
        <p:spPr>
          <a:xfrm>
            <a:off x="4876158" y="10"/>
            <a:ext cx="7315841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204340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AnalogousFromDarkSeedLeftStep">
      <a:dk1>
        <a:srgbClr val="000000"/>
      </a:dk1>
      <a:lt1>
        <a:srgbClr val="FFFFFF"/>
      </a:lt1>
      <a:dk2>
        <a:srgbClr val="1F1833"/>
      </a:dk2>
      <a:lt2>
        <a:srgbClr val="F0F3F2"/>
      </a:lt2>
      <a:accent1>
        <a:srgbClr val="E72983"/>
      </a:accent1>
      <a:accent2>
        <a:srgbClr val="D517C0"/>
      </a:accent2>
      <a:accent3>
        <a:srgbClr val="AD29E7"/>
      </a:accent3>
      <a:accent4>
        <a:srgbClr val="501DD6"/>
      </a:accent4>
      <a:accent5>
        <a:srgbClr val="2943E7"/>
      </a:accent5>
      <a:accent6>
        <a:srgbClr val="1781D5"/>
      </a:accent6>
      <a:hlink>
        <a:srgbClr val="433FBF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256</Words>
  <Application>Microsoft Office PowerPoint</Application>
  <PresentationFormat>Široki zaslon</PresentationFormat>
  <Paragraphs>29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Calisto MT</vt:lpstr>
      <vt:lpstr>Univers Condensed</vt:lpstr>
      <vt:lpstr>ChronicleVTI</vt:lpstr>
      <vt:lpstr>Teorija mrtvog interneta</vt:lpstr>
      <vt:lpstr>Što je teorija mrtvog interneta?</vt:lpstr>
      <vt:lpstr>NASTANAK TEORIJE</vt:lpstr>
      <vt:lpstr>Zašto je nastala?</vt:lpstr>
      <vt:lpstr>Imperva – IZVEŠĆE O INTERNETSKOM PROMETU</vt:lpstr>
      <vt:lpstr>HVALA VAM NA PAŽNJI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Teorija mrtvog interneta</dc:title>
  <dc:creator>Luka Filipić | Student</dc:creator>
  <cp:lastModifiedBy>Luka Filipić | Student</cp:lastModifiedBy>
  <cp:revision>19</cp:revision>
  <dcterms:created xsi:type="dcterms:W3CDTF">2024-05-06T13:12:07Z</dcterms:created>
  <dcterms:modified xsi:type="dcterms:W3CDTF">2024-05-06T20:34:32Z</dcterms:modified>
</cp:coreProperties>
</file>