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D096938A724B745BAE8C33EF9EB4157" ma:contentTypeVersion="0" ma:contentTypeDescription="Stvaranje novog dokumenta." ma:contentTypeScope="" ma:versionID="2b0740265b635a055e4894a87b0ffeb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baad6542a4068ac8f34e0ef4cf078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3489CB-AAC0-41DF-BB9F-2AF7CBA98387}"/>
</file>

<file path=customXml/itemProps2.xml><?xml version="1.0" encoding="utf-8"?>
<ds:datastoreItem xmlns:ds="http://schemas.openxmlformats.org/officeDocument/2006/customXml" ds:itemID="{25AD7DF6-4756-4116-8D00-C9A962603772}"/>
</file>

<file path=customXml/itemProps3.xml><?xml version="1.0" encoding="utf-8"?>
<ds:datastoreItem xmlns:ds="http://schemas.openxmlformats.org/officeDocument/2006/customXml" ds:itemID="{F22EFCC6-442A-4E02-BD2D-BA83B60255C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2025-03-12T13:03:26Z</dcterms:created>
  <dcterms:modified xsi:type="dcterms:W3CDTF">2025-03-12T13:03:28Z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0x010100BD096938A724B745BAE8C33EF9EB4157</vt:lpwstr>
  </property>
</Properties>
</file>