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83A2D-D4E4-DDDA-14F0-4E8E7F04E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3E818-268A-99F4-2D59-C78024A78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0129E-EB3D-84AA-656B-04196A34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83F8-E522-4AB9-BB71-779380BB68C9}" type="datetimeFigureOut">
              <a:rPr lang="hr-HR" smtClean="0"/>
              <a:t>9.10.2024.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7D10B-07E5-C1D2-DFB3-521EE0BE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D0916-FF9F-DC0D-A848-02D2ABCE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2B8B-E102-44EE-9587-620F0D896D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827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2234-E05A-9571-77BD-874FB0E4A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F3000-076C-4B27-00FF-C27EAA827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EB081-C0A3-AA7C-DB95-F7AFEDD4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83F8-E522-4AB9-BB71-779380BB68C9}" type="datetimeFigureOut">
              <a:rPr lang="hr-HR" smtClean="0"/>
              <a:t>9.10.2024.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F343B-60B1-6FA2-AB97-A408E43F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FD846-C7B1-6EB1-F132-C1361C8C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2B8B-E102-44EE-9587-620F0D896D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89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8A62A-214E-CEB5-B5DE-0D3C98695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F9D6A-607A-D3FB-C157-EA06A0D1B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E87A1-53AC-1A41-0027-010171BE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83F8-E522-4AB9-BB71-779380BB68C9}" type="datetimeFigureOut">
              <a:rPr lang="hr-HR" smtClean="0"/>
              <a:t>9.10.2024.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64610-566C-D16E-930F-1AEC7294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CBABF-D7F9-6B6F-8D65-9D100EC2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2B8B-E102-44EE-9587-620F0D896D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313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F72E-1CB0-2E22-C27B-FEC933799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05B16-C421-537D-B184-738CD9E73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C98F8-F530-582A-4B36-7F711229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83F8-E522-4AB9-BB71-779380BB68C9}" type="datetimeFigureOut">
              <a:rPr lang="hr-HR" smtClean="0"/>
              <a:t>9.10.2024.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84E3-23A7-8354-2F8E-EFE16C76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2222-F9E9-EFD9-052B-C065BC84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2B8B-E102-44EE-9587-620F0D896D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076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B628F-E7CF-5829-2AFC-5F590FF4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9ECAB-64FA-8135-5A1E-DCBA31493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95C0C-2030-54C1-E379-66EF3AFA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83F8-E522-4AB9-BB71-779380BB68C9}" type="datetimeFigureOut">
              <a:rPr lang="hr-HR" smtClean="0"/>
              <a:t>9.10.2024.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67584-71D7-48F7-5C2B-F47B6180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5E9A4-7F7E-77ED-044E-653CADA6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2B8B-E102-44EE-9587-620F0D896D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457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DC3E-09D2-A9C1-36B3-92CC07EE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C07F1-F214-2BD4-77B9-BCA72AB4A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FD8BF-586D-4369-6C77-625414C52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F038C-2959-D36D-124D-BF16750A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83F8-E522-4AB9-BB71-779380BB68C9}" type="datetimeFigureOut">
              <a:rPr lang="hr-HR" smtClean="0"/>
              <a:t>9.10.2024.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5ED55-1A51-413A-9E67-F01EF165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170C1-1562-D5C4-C5DE-5F6770C9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2B8B-E102-44EE-9587-620F0D896D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303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301F-BA19-B553-BBD9-B7C8599B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A95EF-6CB5-3991-8664-5F2D3A1D2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2A21A-BA34-8C92-54AC-017BBAAEC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73FF7-7D02-1151-DF2B-AA6F0DF82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BF230-97D7-0079-902D-AB3ED251A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A2B2F8-74A2-E9AB-2423-183F3EAB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83F8-E522-4AB9-BB71-779380BB68C9}" type="datetimeFigureOut">
              <a:rPr lang="hr-HR" smtClean="0"/>
              <a:t>9.10.2024.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A29FFC-4820-F2D3-8A28-CC4E39EE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5704EA-AA9D-D0E7-A09B-38ED4733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2B8B-E102-44EE-9587-620F0D896D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591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A99E-CFAD-4189-0FC1-85EBAA577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AEC5D-FC9E-7336-E14B-BC6F06FF4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83F8-E522-4AB9-BB71-779380BB68C9}" type="datetimeFigureOut">
              <a:rPr lang="hr-HR" smtClean="0"/>
              <a:t>9.10.2024.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6176C-9A36-878F-7E48-5B164514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42370-6FBC-1FF6-97F2-75CB65EA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2B8B-E102-44EE-9587-620F0D896D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65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7A1AA-BC39-B9E0-2217-685DA268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83F8-E522-4AB9-BB71-779380BB68C9}" type="datetimeFigureOut">
              <a:rPr lang="hr-HR" smtClean="0"/>
              <a:t>9.10.2024.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0906E-EEFF-03A3-455C-E3EA3CF4D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981D0-8D1D-385F-BBCB-2B5B8434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2B8B-E102-44EE-9587-620F0D896D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540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B0DB-BC29-F037-14C1-C53D0352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7DB4F-C981-F17C-2028-D130790AA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19ACF-8821-0305-7333-0E0C5866D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6BA93-CF8D-0AD7-FE1F-E32EABA6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83F8-E522-4AB9-BB71-779380BB68C9}" type="datetimeFigureOut">
              <a:rPr lang="hr-HR" smtClean="0"/>
              <a:t>9.10.2024.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76943-3F47-194B-D858-A8498849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1C1E7-2D7C-994E-4996-1D68DBEC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2B8B-E102-44EE-9587-620F0D896D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122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511F-C9D6-503A-1B81-79EC4C1A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D76E5D-103A-B47E-EFBA-42060471F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DD1F2-DC0F-54A0-EA97-E41B03ED5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C33B6-6FA6-0A36-00FF-3F41F6E9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83F8-E522-4AB9-BB71-779380BB68C9}" type="datetimeFigureOut">
              <a:rPr lang="hr-HR" smtClean="0"/>
              <a:t>9.10.2024.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A5101-FB0F-B0CF-F6EE-31BAC7A0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ADA12-063B-FED7-000D-F8DF4574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2B8B-E102-44EE-9587-620F0D896D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917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68387F-9BA2-C582-E03C-991DAFA9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0FC7F-EEAF-3DBA-F29C-BC31A3674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19F2C-FA06-3B52-7B17-2933A34CE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1783F8-E522-4AB9-BB71-779380BB68C9}" type="datetimeFigureOut">
              <a:rPr lang="hr-HR" smtClean="0"/>
              <a:t>9.10.2024.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F9D6E-5B2C-9783-0824-E217BD46D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B5E19-D5C1-68E8-4925-DA2948612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B42B8B-E102-44EE-9587-620F0D896D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89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CDC96-9328-C4E2-E6ED-2A6AB5647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BA" dirty="0"/>
              <a:t>Grupni zadatak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9302F-817B-8ED9-343A-F69935F5DF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BA" dirty="0" err="1"/>
              <a:t>Madlen</a:t>
            </a:r>
            <a:r>
              <a:rPr lang="hr-BA" dirty="0"/>
              <a:t> Majetić, Marija Meštrović, Karla Đerek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9660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407A-0DF8-1064-2210-D9F165F8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err="1"/>
              <a:t>Ingrediant</a:t>
            </a:r>
            <a:r>
              <a:rPr lang="hr-BA" dirty="0"/>
              <a:t> </a:t>
            </a:r>
            <a:r>
              <a:rPr lang="hr-BA" dirty="0" err="1"/>
              <a:t>branding</a:t>
            </a:r>
            <a:endParaRPr lang="hr-HR" dirty="0"/>
          </a:p>
        </p:txBody>
      </p:sp>
      <p:pic>
        <p:nvPicPr>
          <p:cNvPr id="8194" name="Picture 2" descr="Global Consumer Sales - Duracell Batteries | AA, AAA, Rechargeable, Coin  Button">
            <a:extLst>
              <a:ext uri="{FF2B5EF4-FFF2-40B4-BE49-F238E27FC236}">
                <a16:creationId xmlns:a16="http://schemas.microsoft.com/office/drawing/2014/main" id="{84D97C9C-6AF6-2F06-C0F5-2DCF36D1B1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962944"/>
            <a:ext cx="58674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95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6E451-EA62-CEB9-C2BD-E56F5F55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Line </a:t>
            </a:r>
            <a:r>
              <a:rPr lang="hr-BA" dirty="0" err="1"/>
              <a:t>extension</a:t>
            </a:r>
            <a:endParaRPr lang="hr-HR" dirty="0"/>
          </a:p>
        </p:txBody>
      </p:sp>
      <p:pic>
        <p:nvPicPr>
          <p:cNvPr id="1026" name="Picture 2" descr="KIT KAT CHOCOLATE BARS MILK, GOLD, WHITE, DARK, MOCHA, KEY LIME PIE &amp; MIXED  | eBay">
            <a:extLst>
              <a:ext uri="{FF2B5EF4-FFF2-40B4-BE49-F238E27FC236}">
                <a16:creationId xmlns:a16="http://schemas.microsoft.com/office/drawing/2014/main" id="{C16B4548-FE43-0BAE-F589-57FADA3F20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119" y="1825625"/>
            <a:ext cx="39557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6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F1AF0-6B3A-45AC-511E-CB9F48CDE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Brand </a:t>
            </a:r>
            <a:r>
              <a:rPr lang="hr-BA" dirty="0" err="1"/>
              <a:t>extension</a:t>
            </a:r>
            <a:endParaRPr lang="hr-HR" dirty="0"/>
          </a:p>
        </p:txBody>
      </p:sp>
      <p:pic>
        <p:nvPicPr>
          <p:cNvPr id="2050" name="Picture 2" descr="What Is Brand Architecture &amp; How Important Is It For Your Business? |  Vowels USA">
            <a:extLst>
              <a:ext uri="{FF2B5EF4-FFF2-40B4-BE49-F238E27FC236}">
                <a16:creationId xmlns:a16="http://schemas.microsoft.com/office/drawing/2014/main" id="{35477AB5-97DE-C887-E04A-D014D05981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13" y="1825625"/>
            <a:ext cx="779357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6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EE15-0776-C292-3D79-4C78C49E5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Multi-</a:t>
            </a:r>
            <a:r>
              <a:rPr lang="hr-BA" dirty="0" err="1"/>
              <a:t>brands</a:t>
            </a:r>
            <a:endParaRPr lang="hr-HR" dirty="0"/>
          </a:p>
        </p:txBody>
      </p:sp>
      <p:pic>
        <p:nvPicPr>
          <p:cNvPr id="3074" name="Picture 2" descr="Reliable and Quality Producer of Inditex Products and Brands - AG Textile -  Jersey Manufacturer &amp; Garment Sourcing - Clothing - Manufacture - Fashion  2023 - in Turkey">
            <a:extLst>
              <a:ext uri="{FF2B5EF4-FFF2-40B4-BE49-F238E27FC236}">
                <a16:creationId xmlns:a16="http://schemas.microsoft.com/office/drawing/2014/main" id="{E1C6124E-E9C5-34F9-1D62-C68AC59250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39" y="1825625"/>
            <a:ext cx="71393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8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EA41D-FBDC-074D-0855-2430494C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err="1"/>
              <a:t>Corporate</a:t>
            </a:r>
            <a:r>
              <a:rPr lang="hr-BA" dirty="0"/>
              <a:t> </a:t>
            </a:r>
            <a:r>
              <a:rPr lang="hr-BA" dirty="0" err="1"/>
              <a:t>branding</a:t>
            </a:r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E00A45-A7EA-6E31-A47F-466A89204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2129631"/>
            <a:ext cx="66675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90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887E-B482-FF7A-1E00-EE8ED868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Global brand</a:t>
            </a:r>
            <a:endParaRPr lang="hr-HR" dirty="0"/>
          </a:p>
        </p:txBody>
      </p:sp>
      <p:pic>
        <p:nvPicPr>
          <p:cNvPr id="4098" name="Picture 2" descr="Pepsi rebrand goes global: seeking to attract younger digital generations">
            <a:extLst>
              <a:ext uri="{FF2B5EF4-FFF2-40B4-BE49-F238E27FC236}">
                <a16:creationId xmlns:a16="http://schemas.microsoft.com/office/drawing/2014/main" id="{2B8D0A91-9BCA-42BF-8895-F9A06A2D03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2272506"/>
            <a:ext cx="69151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1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805D-8EBB-EDF1-1969-36672860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Co-</a:t>
            </a:r>
            <a:r>
              <a:rPr lang="hr-BA" dirty="0" err="1"/>
              <a:t>branding</a:t>
            </a:r>
            <a:endParaRPr lang="hr-HR" dirty="0"/>
          </a:p>
        </p:txBody>
      </p:sp>
      <p:pic>
        <p:nvPicPr>
          <p:cNvPr id="5122" name="Picture 2" descr="Što se događa? Adidas zaustavio prodaju spornih spornih Yeezy tenisica -  tportal">
            <a:extLst>
              <a:ext uri="{FF2B5EF4-FFF2-40B4-BE49-F238E27FC236}">
                <a16:creationId xmlns:a16="http://schemas.microsoft.com/office/drawing/2014/main" id="{C39E31CB-509C-A7DE-E21C-39A66403B6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30" y="1825625"/>
            <a:ext cx="65335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22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BF9F7-5768-84E5-0518-359AB292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err="1"/>
              <a:t>Local</a:t>
            </a:r>
            <a:r>
              <a:rPr lang="hr-BA" dirty="0"/>
              <a:t> brand</a:t>
            </a:r>
            <a:endParaRPr lang="hr-HR" dirty="0"/>
          </a:p>
        </p:txBody>
      </p:sp>
      <p:pic>
        <p:nvPicPr>
          <p:cNvPr id="6150" name="Picture 6" descr="Brendovi za sva vremena: Tradicija vrijednosti i kvalitete - Ja TRGOVAC">
            <a:extLst>
              <a:ext uri="{FF2B5EF4-FFF2-40B4-BE49-F238E27FC236}">
                <a16:creationId xmlns:a16="http://schemas.microsoft.com/office/drawing/2014/main" id="{D1341998-2D17-5F42-2CCA-C0ABCAF58F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415381"/>
            <a:ext cx="6667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9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690B1-90FC-47CD-2E8F-483301F0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 err="1"/>
              <a:t>Endorsement</a:t>
            </a:r>
            <a:endParaRPr lang="hr-HR" dirty="0"/>
          </a:p>
        </p:txBody>
      </p:sp>
      <p:pic>
        <p:nvPicPr>
          <p:cNvPr id="7170" name="Picture 2" descr="Brand Architecture: Types &amp; Best Examples">
            <a:extLst>
              <a:ext uri="{FF2B5EF4-FFF2-40B4-BE49-F238E27FC236}">
                <a16:creationId xmlns:a16="http://schemas.microsoft.com/office/drawing/2014/main" id="{637918BC-FCB0-3DFB-534C-E11B14F89C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/>
          <a:stretch/>
        </p:blipFill>
        <p:spPr bwMode="auto">
          <a:xfrm>
            <a:off x="1366982" y="2373890"/>
            <a:ext cx="8996218" cy="309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840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Grupni zadatak</vt:lpstr>
      <vt:lpstr>Line extension</vt:lpstr>
      <vt:lpstr>Brand extension</vt:lpstr>
      <vt:lpstr>Multi-brands</vt:lpstr>
      <vt:lpstr>Corporate branding</vt:lpstr>
      <vt:lpstr>Global brand</vt:lpstr>
      <vt:lpstr>Co-branding</vt:lpstr>
      <vt:lpstr>Local brand</vt:lpstr>
      <vt:lpstr>Endorsement</vt:lpstr>
      <vt:lpstr>Ingrediant branding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Karla Đerek | Student</dc:creator>
  <cp:lastModifiedBy>Karla Đerek | Student</cp:lastModifiedBy>
  <cp:revision>1</cp:revision>
  <dcterms:created xsi:type="dcterms:W3CDTF">2024-10-09T08:43:32Z</dcterms:created>
  <dcterms:modified xsi:type="dcterms:W3CDTF">2024-10-09T09:04:03Z</dcterms:modified>
</cp:coreProperties>
</file>