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gFdVxlp7mnvPtchKQA1tCQmQOy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ff7eb677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fff7eb677a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007ada15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30007ada150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1cbbc45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g311cbbc453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fbadcc0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0fbadcc0c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f52fec2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30f52fec2f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6110d4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16110d49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fbadcc0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30fbadcc0c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5463779" y="1371602"/>
            <a:ext cx="4388644" cy="2057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272781" y="-609599"/>
            <a:ext cx="4388644" cy="6019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ctrTitle"/>
          </p:nvPr>
        </p:nvSpPr>
        <p:spPr>
          <a:xfrm>
            <a:off x="685802" y="1597823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457203" y="1200151"/>
            <a:ext cx="4038601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648201" y="1200151"/>
            <a:ext cx="4038601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4645033" y="1151335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4645033" y="1631156"/>
            <a:ext cx="4041774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4" y="204793"/>
            <a:ext cx="5111749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1" Type="http://schemas.openxmlformats.org/officeDocument/2006/relationships/image" Target="../media/image16.png"/><Relationship Id="rId10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2.jp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2fff7eb677a_0_100"/>
          <p:cNvGrpSpPr/>
          <p:nvPr/>
        </p:nvGrpSpPr>
        <p:grpSpPr>
          <a:xfrm>
            <a:off x="7185920" y="4375463"/>
            <a:ext cx="1885665" cy="691502"/>
            <a:chOff x="5890175" y="3883025"/>
            <a:chExt cx="3155925" cy="1157325"/>
          </a:xfrm>
        </p:grpSpPr>
        <p:pic>
          <p:nvPicPr>
            <p:cNvPr id="85" name="Google Shape;85;g2fff7eb677a_0_100"/>
            <p:cNvPicPr preferRelativeResize="0"/>
            <p:nvPr/>
          </p:nvPicPr>
          <p:blipFill rotWithShape="1">
            <a:blip r:embed="rId4">
              <a:alphaModFix/>
            </a:blip>
            <a:srcRect b="36783" l="35321" r="0" t="0"/>
            <a:stretch/>
          </p:blipFill>
          <p:spPr>
            <a:xfrm>
              <a:off x="7004825" y="4004650"/>
              <a:ext cx="2041275" cy="73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g2fff7eb677a_0_100"/>
            <p:cNvPicPr preferRelativeResize="0"/>
            <p:nvPr/>
          </p:nvPicPr>
          <p:blipFill rotWithShape="1">
            <a:blip r:embed="rId4">
              <a:alphaModFix/>
            </a:blip>
            <a:srcRect b="0" l="0" r="64680" t="0"/>
            <a:stretch/>
          </p:blipFill>
          <p:spPr>
            <a:xfrm>
              <a:off x="5890175" y="3883025"/>
              <a:ext cx="1114651" cy="1157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g2fff7eb677a_0_100"/>
          <p:cNvGrpSpPr/>
          <p:nvPr/>
        </p:nvGrpSpPr>
        <p:grpSpPr>
          <a:xfrm>
            <a:off x="390100" y="184250"/>
            <a:ext cx="7519200" cy="1040828"/>
            <a:chOff x="237700" y="31850"/>
            <a:chExt cx="7519200" cy="1040828"/>
          </a:xfrm>
        </p:grpSpPr>
        <p:sp>
          <p:nvSpPr>
            <p:cNvPr id="88" name="Google Shape;88;g2fff7eb677a_0_100"/>
            <p:cNvSpPr/>
            <p:nvPr/>
          </p:nvSpPr>
          <p:spPr>
            <a:xfrm>
              <a:off x="237700" y="269000"/>
              <a:ext cx="75192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Osnove   3D   modeliranja za računalne igre 1</a:t>
              </a:r>
              <a:endParaRPr b="1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://allport-packaging.co.uk/wp-content/uploads/2013/12/ALLPORT-Icon-Pro-e.png" id="89" name="Google Shape;89;g2fff7eb677a_0_10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8900" y="31850"/>
              <a:ext cx="1040828" cy="1040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g2fff7eb677a_0_100"/>
          <p:cNvSpPr/>
          <p:nvPr/>
        </p:nvSpPr>
        <p:spPr>
          <a:xfrm>
            <a:off x="103329" y="4265875"/>
            <a:ext cx="1670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Predavač: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Toni Lalić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g2fff7eb677a_0_100"/>
          <p:cNvGrpSpPr/>
          <p:nvPr/>
        </p:nvGrpSpPr>
        <p:grpSpPr>
          <a:xfrm>
            <a:off x="-12" y="1655714"/>
            <a:ext cx="2089637" cy="350600"/>
            <a:chOff x="-12" y="1274714"/>
            <a:chExt cx="2089637" cy="350600"/>
          </a:xfrm>
        </p:grpSpPr>
        <p:pic>
          <p:nvPicPr>
            <p:cNvPr id="92" name="Google Shape;92;g2fff7eb677a_0_100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g2fff7eb677a_0_100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New Game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g2fff7eb677a_0_100"/>
          <p:cNvGrpSpPr/>
          <p:nvPr/>
        </p:nvGrpSpPr>
        <p:grpSpPr>
          <a:xfrm>
            <a:off x="-12" y="2513164"/>
            <a:ext cx="2089637" cy="350600"/>
            <a:chOff x="-12" y="1274714"/>
            <a:chExt cx="2089637" cy="350600"/>
          </a:xfrm>
        </p:grpSpPr>
        <p:pic>
          <p:nvPicPr>
            <p:cNvPr id="95" name="Google Shape;95;g2fff7eb677a_0_100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g2fff7eb677a_0_100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Settings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g2fff7eb677a_0_100"/>
          <p:cNvGrpSpPr/>
          <p:nvPr/>
        </p:nvGrpSpPr>
        <p:grpSpPr>
          <a:xfrm>
            <a:off x="-12" y="2082514"/>
            <a:ext cx="2089637" cy="350600"/>
            <a:chOff x="-12" y="1274714"/>
            <a:chExt cx="2089637" cy="350600"/>
          </a:xfrm>
        </p:grpSpPr>
        <p:pic>
          <p:nvPicPr>
            <p:cNvPr id="98" name="Google Shape;98;g2fff7eb677a_0_100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g2fff7eb677a_0_100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Chapters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g2fff7eb677a_0_100"/>
          <p:cNvGrpSpPr/>
          <p:nvPr/>
        </p:nvGrpSpPr>
        <p:grpSpPr>
          <a:xfrm>
            <a:off x="-12" y="2939964"/>
            <a:ext cx="2089637" cy="350600"/>
            <a:chOff x="-12" y="1274714"/>
            <a:chExt cx="2089637" cy="350600"/>
          </a:xfrm>
        </p:grpSpPr>
        <p:pic>
          <p:nvPicPr>
            <p:cNvPr id="101" name="Google Shape;101;g2fff7eb677a_0_100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g2fff7eb677a_0_100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30007ada150_0_147"/>
          <p:cNvGrpSpPr/>
          <p:nvPr/>
        </p:nvGrpSpPr>
        <p:grpSpPr>
          <a:xfrm>
            <a:off x="7185920" y="4375463"/>
            <a:ext cx="1885665" cy="691502"/>
            <a:chOff x="5890175" y="3883025"/>
            <a:chExt cx="3155925" cy="1157325"/>
          </a:xfrm>
        </p:grpSpPr>
        <p:pic>
          <p:nvPicPr>
            <p:cNvPr id="108" name="Google Shape;108;g30007ada150_0_147"/>
            <p:cNvPicPr preferRelativeResize="0"/>
            <p:nvPr/>
          </p:nvPicPr>
          <p:blipFill rotWithShape="1">
            <a:blip r:embed="rId4">
              <a:alphaModFix/>
            </a:blip>
            <a:srcRect b="36783" l="35321" r="0" t="0"/>
            <a:stretch/>
          </p:blipFill>
          <p:spPr>
            <a:xfrm>
              <a:off x="7004825" y="4004650"/>
              <a:ext cx="2041275" cy="73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g30007ada150_0_147"/>
            <p:cNvPicPr preferRelativeResize="0"/>
            <p:nvPr/>
          </p:nvPicPr>
          <p:blipFill rotWithShape="1">
            <a:blip r:embed="rId4">
              <a:alphaModFix/>
            </a:blip>
            <a:srcRect b="0" l="0" r="64680" t="0"/>
            <a:stretch/>
          </p:blipFill>
          <p:spPr>
            <a:xfrm>
              <a:off x="5890175" y="3883025"/>
              <a:ext cx="1114651" cy="1157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g30007ada150_0_147"/>
          <p:cNvGrpSpPr/>
          <p:nvPr/>
        </p:nvGrpSpPr>
        <p:grpSpPr>
          <a:xfrm>
            <a:off x="390100" y="184250"/>
            <a:ext cx="7519200" cy="1040828"/>
            <a:chOff x="237700" y="31850"/>
            <a:chExt cx="7519200" cy="1040828"/>
          </a:xfrm>
        </p:grpSpPr>
        <p:sp>
          <p:nvSpPr>
            <p:cNvPr id="111" name="Google Shape;111;g30007ada150_0_147"/>
            <p:cNvSpPr/>
            <p:nvPr/>
          </p:nvSpPr>
          <p:spPr>
            <a:xfrm>
              <a:off x="237700" y="269000"/>
              <a:ext cx="75192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Osnove   3D   modeliranja za računalne igre 1</a:t>
              </a:r>
              <a:endParaRPr b="1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://allport-packaging.co.uk/wp-content/uploads/2013/12/ALLPORT-Icon-Pro-e.png" id="112" name="Google Shape;112;g30007ada150_0_1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28900" y="31850"/>
              <a:ext cx="1040828" cy="10408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g30007ada150_0_147"/>
          <p:cNvGrpSpPr/>
          <p:nvPr/>
        </p:nvGrpSpPr>
        <p:grpSpPr>
          <a:xfrm>
            <a:off x="-12" y="1655714"/>
            <a:ext cx="2089637" cy="350600"/>
            <a:chOff x="-12" y="1274714"/>
            <a:chExt cx="2089637" cy="350600"/>
          </a:xfrm>
        </p:grpSpPr>
        <p:pic>
          <p:nvPicPr>
            <p:cNvPr id="114" name="Google Shape;114;g30007ada150_0_147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g30007ada150_0_147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New Game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g30007ada150_0_147"/>
          <p:cNvGrpSpPr/>
          <p:nvPr/>
        </p:nvGrpSpPr>
        <p:grpSpPr>
          <a:xfrm>
            <a:off x="-3" y="2513174"/>
            <a:ext cx="2089689" cy="350600"/>
            <a:chOff x="-12" y="1274725"/>
            <a:chExt cx="2626887" cy="350600"/>
          </a:xfrm>
        </p:grpSpPr>
        <p:pic>
          <p:nvPicPr>
            <p:cNvPr id="117" name="Google Shape;117;g30007ada150_0_147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25"/>
              <a:ext cx="262687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g30007ada150_0_147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Settings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30007ada150_0_147"/>
          <p:cNvGrpSpPr/>
          <p:nvPr/>
        </p:nvGrpSpPr>
        <p:grpSpPr>
          <a:xfrm>
            <a:off x="3" y="2082524"/>
            <a:ext cx="2626883" cy="350600"/>
            <a:chOff x="-12" y="1274714"/>
            <a:chExt cx="2089637" cy="350600"/>
          </a:xfrm>
        </p:grpSpPr>
        <p:pic>
          <p:nvPicPr>
            <p:cNvPr id="120" name="Google Shape;120;g30007ada150_0_147"/>
            <p:cNvPicPr preferRelativeResize="0"/>
            <p:nvPr/>
          </p:nvPicPr>
          <p:blipFill rotWithShape="1">
            <a:blip r:embed="rId7">
              <a:alphaModFix amt="6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g30007ada150_0_147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chemeClr val="dk2">
                  <a:alpha val="77254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Chapters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g30007ada150_0_147"/>
          <p:cNvGrpSpPr/>
          <p:nvPr/>
        </p:nvGrpSpPr>
        <p:grpSpPr>
          <a:xfrm>
            <a:off x="1" y="2939974"/>
            <a:ext cx="2089637" cy="350600"/>
            <a:chOff x="-12" y="1274714"/>
            <a:chExt cx="2089637" cy="350600"/>
          </a:xfrm>
        </p:grpSpPr>
        <p:pic>
          <p:nvPicPr>
            <p:cNvPr id="123" name="Google Shape;123;g30007ada150_0_147"/>
            <p:cNvPicPr preferRelativeResize="0"/>
            <p:nvPr/>
          </p:nvPicPr>
          <p:blipFill rotWithShape="1">
            <a:blip r:embed="rId6">
              <a:alphaModFix amt="39000"/>
            </a:blip>
            <a:srcRect b="0" l="0" r="0" t="0"/>
            <a:stretch/>
          </p:blipFill>
          <p:spPr>
            <a:xfrm>
              <a:off x="0" y="1274714"/>
              <a:ext cx="2089625" cy="35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g30007ada150_0_147"/>
            <p:cNvSpPr/>
            <p:nvPr/>
          </p:nvSpPr>
          <p:spPr>
            <a:xfrm>
              <a:off x="-12" y="1285463"/>
              <a:ext cx="20091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Credits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30007ada150_0_147"/>
          <p:cNvGrpSpPr/>
          <p:nvPr/>
        </p:nvGrpSpPr>
        <p:grpSpPr>
          <a:xfrm>
            <a:off x="3179325" y="4017975"/>
            <a:ext cx="1618700" cy="899300"/>
            <a:chOff x="3179325" y="1884375"/>
            <a:chExt cx="1618700" cy="899300"/>
          </a:xfrm>
        </p:grpSpPr>
        <p:pic>
          <p:nvPicPr>
            <p:cNvPr id="126" name="Google Shape;126;g30007ada150_0_147"/>
            <p:cNvPicPr preferRelativeResize="0"/>
            <p:nvPr/>
          </p:nvPicPr>
          <p:blipFill rotWithShape="1">
            <a:blip r:embed="rId8">
              <a:alphaModFix amt="48000"/>
            </a:blip>
            <a:srcRect b="0" l="0" r="0" t="0"/>
            <a:stretch/>
          </p:blipFill>
          <p:spPr>
            <a:xfrm>
              <a:off x="3179325" y="1884375"/>
              <a:ext cx="1618700" cy="899300"/>
            </a:xfrm>
            <a:prstGeom prst="rect">
              <a:avLst/>
            </a:prstGeom>
            <a:noFill/>
            <a:ln>
              <a:noFill/>
            </a:ln>
            <a:effectLst>
              <a:outerShdw blurRad="185738" rotWithShape="0" algn="bl" dir="3660000" dist="142875">
                <a:srgbClr val="000000">
                  <a:alpha val="33333"/>
                </a:srgbClr>
              </a:outerShdw>
              <a:reflection blurRad="0" dir="0" dist="0" endA="0" endPos="13000" fadeDir="5400012" kx="0" rotWithShape="0" algn="bl" stA="42000" stPos="0" sy="-100000" ky="0"/>
            </a:effectLst>
          </p:spPr>
        </p:pic>
        <p:sp>
          <p:nvSpPr>
            <p:cNvPr id="127" name="Google Shape;127;g30007ada150_0_147"/>
            <p:cNvSpPr/>
            <p:nvPr/>
          </p:nvSpPr>
          <p:spPr>
            <a:xfrm>
              <a:off x="3340875" y="2120450"/>
              <a:ext cx="13473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Vježbe </a:t>
              </a:r>
              <a:r>
                <a:rPr lang="en-US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g30007ada150_0_147"/>
          <p:cNvPicPr preferRelativeResize="0"/>
          <p:nvPr/>
        </p:nvPicPr>
        <p:blipFill rotWithShape="1">
          <a:blip r:embed="rId9">
            <a:alphaModFix amt="28000"/>
          </a:blip>
          <a:srcRect b="0" l="0" r="0" t="0"/>
          <a:stretch/>
        </p:blipFill>
        <p:spPr>
          <a:xfrm>
            <a:off x="4854075" y="4147775"/>
            <a:ext cx="1385066" cy="769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660000" dist="142875">
              <a:srgbClr val="000000">
                <a:alpha val="33333"/>
              </a:srgbClr>
            </a:outerShdw>
            <a:reflection blurRad="0" dir="0" dist="0" endA="0" endPos="13000" fadeDir="5400012" kx="0" rotWithShape="0" algn="bl" stA="42000" stPos="0" sy="-100000" ky="0"/>
          </a:effectLst>
        </p:spPr>
      </p:pic>
      <p:pic>
        <p:nvPicPr>
          <p:cNvPr id="129" name="Google Shape;129;g30007ada150_0_147"/>
          <p:cNvPicPr preferRelativeResize="0"/>
          <p:nvPr/>
        </p:nvPicPr>
        <p:blipFill rotWithShape="1">
          <a:blip r:embed="rId9">
            <a:alphaModFix amt="28000"/>
          </a:blip>
          <a:srcRect b="0" l="0" r="0" t="0"/>
          <a:stretch/>
        </p:blipFill>
        <p:spPr>
          <a:xfrm>
            <a:off x="6281775" y="4147775"/>
            <a:ext cx="1385066" cy="769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660000" dist="142875">
              <a:srgbClr val="000000">
                <a:alpha val="33333"/>
              </a:srgbClr>
            </a:outerShdw>
            <a:reflection blurRad="0" dir="0" dist="0" endA="0" endPos="13000" fadeDir="5400012" kx="0" rotWithShape="0" algn="bl" stA="42000" stPos="0" sy="-100000" ky="0"/>
          </a:effectLst>
        </p:spPr>
      </p:pic>
      <p:pic>
        <p:nvPicPr>
          <p:cNvPr id="130" name="Google Shape;130;g30007ada150_0_147"/>
          <p:cNvPicPr preferRelativeResize="0"/>
          <p:nvPr/>
        </p:nvPicPr>
        <p:blipFill rotWithShape="1">
          <a:blip r:embed="rId9">
            <a:alphaModFix amt="28000"/>
          </a:blip>
          <a:srcRect b="0" l="0" r="0" t="0"/>
          <a:stretch/>
        </p:blipFill>
        <p:spPr>
          <a:xfrm>
            <a:off x="7709475" y="4147775"/>
            <a:ext cx="1385066" cy="769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660000" dist="142875">
              <a:srgbClr val="000000">
                <a:alpha val="33333"/>
              </a:srgbClr>
            </a:outerShdw>
            <a:reflection blurRad="0" dir="0" dist="0" endA="0" endPos="13000" fadeDir="5400012" kx="0" rotWithShape="0" algn="bl" stA="42000" stPos="0" sy="-100000" ky="0"/>
          </a:effectLst>
        </p:spPr>
      </p:pic>
      <p:grpSp>
        <p:nvGrpSpPr>
          <p:cNvPr id="131" name="Google Shape;131;g30007ada150_0_147"/>
          <p:cNvGrpSpPr/>
          <p:nvPr/>
        </p:nvGrpSpPr>
        <p:grpSpPr>
          <a:xfrm>
            <a:off x="2711499" y="2449749"/>
            <a:ext cx="2816267" cy="1263424"/>
            <a:chOff x="2711408" y="2449761"/>
            <a:chExt cx="2486111" cy="1263424"/>
          </a:xfrm>
        </p:grpSpPr>
        <p:pic>
          <p:nvPicPr>
            <p:cNvPr id="132" name="Google Shape;132;g30007ada150_0_147"/>
            <p:cNvPicPr preferRelativeResize="0"/>
            <p:nvPr/>
          </p:nvPicPr>
          <p:blipFill rotWithShape="1">
            <a:blip r:embed="rId10">
              <a:alphaModFix amt="18000"/>
            </a:blip>
            <a:srcRect b="0" l="0" r="0" t="0"/>
            <a:stretch/>
          </p:blipFill>
          <p:spPr>
            <a:xfrm>
              <a:off x="2711408" y="2449761"/>
              <a:ext cx="2486111" cy="1263424"/>
            </a:xfrm>
            <a:prstGeom prst="rect">
              <a:avLst/>
            </a:prstGeom>
            <a:noFill/>
            <a:ln>
              <a:noFill/>
            </a:ln>
            <a:effectLst>
              <a:outerShdw blurRad="185738" rotWithShape="0" algn="bl" dir="3660000" dist="142875">
                <a:srgbClr val="000000">
                  <a:alpha val="33333"/>
                </a:srgbClr>
              </a:outerShdw>
            </a:effectLst>
          </p:spPr>
        </p:pic>
        <p:sp>
          <p:nvSpPr>
            <p:cNvPr id="133" name="Google Shape;133;g30007ada150_0_147"/>
            <p:cNvSpPr/>
            <p:nvPr/>
          </p:nvSpPr>
          <p:spPr>
            <a:xfrm>
              <a:off x="3095458" y="2544012"/>
              <a:ext cx="20130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Vježbanje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g30007ada150_0_147"/>
          <p:cNvPicPr preferRelativeResize="0"/>
          <p:nvPr/>
        </p:nvPicPr>
        <p:blipFill rotWithShape="1">
          <a:blip r:embed="rId11">
            <a:alphaModFix amt="49000"/>
          </a:blip>
          <a:srcRect b="0" l="0" r="0" t="0"/>
          <a:stretch/>
        </p:blipFill>
        <p:spPr>
          <a:xfrm rot="10800000">
            <a:off x="3802375" y="3768609"/>
            <a:ext cx="372600" cy="1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0007ada150_0_147"/>
          <p:cNvSpPr/>
          <p:nvPr/>
        </p:nvSpPr>
        <p:spPr>
          <a:xfrm>
            <a:off x="2851736" y="2571741"/>
            <a:ext cx="288000" cy="288000"/>
          </a:xfrm>
          <a:prstGeom prst="donut">
            <a:avLst>
              <a:gd fmla="val 14453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0007ada150_0_147"/>
          <p:cNvSpPr/>
          <p:nvPr/>
        </p:nvSpPr>
        <p:spPr>
          <a:xfrm>
            <a:off x="3139725" y="3105142"/>
            <a:ext cx="267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UV mapiranje</a:t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0007ada150_0_147"/>
          <p:cNvSpPr/>
          <p:nvPr/>
        </p:nvSpPr>
        <p:spPr>
          <a:xfrm>
            <a:off x="2851736" y="3105141"/>
            <a:ext cx="288000" cy="288000"/>
          </a:xfrm>
          <a:prstGeom prst="donut">
            <a:avLst>
              <a:gd fmla="val 14453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30007ada150_0_147"/>
          <p:cNvPicPr preferRelativeResize="0"/>
          <p:nvPr/>
        </p:nvPicPr>
        <p:blipFill rotWithShape="1">
          <a:blip r:embed="rId9">
            <a:alphaModFix amt="28000"/>
          </a:blip>
          <a:srcRect b="0" l="0" r="0" t="0"/>
          <a:stretch/>
        </p:blipFill>
        <p:spPr>
          <a:xfrm>
            <a:off x="1729875" y="4147775"/>
            <a:ext cx="1385066" cy="769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660000" dist="142875">
              <a:srgbClr val="000000">
                <a:alpha val="34117"/>
              </a:srgbClr>
            </a:outerShdw>
            <a:reflection blurRad="0" dir="0" dist="0" endA="0" endPos="13000" fadeDir="5400012" kx="0" rotWithShape="0" algn="bl" stA="42000" stPos="0" sy="-100000" ky="0"/>
          </a:effectLst>
        </p:spPr>
      </p:pic>
      <p:pic>
        <p:nvPicPr>
          <p:cNvPr id="139" name="Google Shape;139;g30007ada150_0_147"/>
          <p:cNvPicPr preferRelativeResize="0"/>
          <p:nvPr/>
        </p:nvPicPr>
        <p:blipFill rotWithShape="1">
          <a:blip r:embed="rId9">
            <a:alphaModFix amt="28000"/>
          </a:blip>
          <a:srcRect b="0" l="0" r="0" t="0"/>
          <a:stretch/>
        </p:blipFill>
        <p:spPr>
          <a:xfrm>
            <a:off x="302175" y="4151875"/>
            <a:ext cx="1385066" cy="769500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3660000" dist="142875">
              <a:srgbClr val="000000">
                <a:alpha val="33725"/>
              </a:srgbClr>
            </a:outerShdw>
            <a:reflection blurRad="0" dir="0" dist="0" endA="0" endPos="13000" fadeDir="5400012" kx="0" rotWithShape="0" algn="bl" stA="42000" stPos="0" sy="-100000" ky="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vasport.com/wp-content/uploads/2013/12/dark-gray.jpg" id="144" name="Google Shape;144;g311cbbc4532_0_5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-16074" y="4"/>
            <a:ext cx="9176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6.fanpop.com/image/photos/34500000/Blue-Wallpaper-colors-34503103-1440-900.png" id="145" name="Google Shape;145;g311cbbc4532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" y="195486"/>
            <a:ext cx="16201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11cbbc4532_0_5"/>
          <p:cNvSpPr txBox="1"/>
          <p:nvPr/>
        </p:nvSpPr>
        <p:spPr>
          <a:xfrm>
            <a:off x="251525" y="267500"/>
            <a:ext cx="52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Vježba - 1</a:t>
            </a:r>
            <a:endParaRPr b="0" i="0" sz="2800" u="none" cap="none" strike="noStrike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11cbbc4532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7101" y="382626"/>
            <a:ext cx="4470050" cy="44700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vasport.com/wp-content/uploads/2013/12/dark-gray.jpg" id="152" name="Google Shape;152;g30fbadcc0c7_0_5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-16074" y="4"/>
            <a:ext cx="9176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6.fanpop.com/image/photos/34500000/Blue-Wallpaper-colors-34503103-1440-900.png" id="153" name="Google Shape;153;g30fbadcc0c7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" y="195486"/>
            <a:ext cx="16201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0fbadcc0c7_0_5"/>
          <p:cNvSpPr txBox="1"/>
          <p:nvPr/>
        </p:nvSpPr>
        <p:spPr>
          <a:xfrm>
            <a:off x="251525" y="267500"/>
            <a:ext cx="52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Vježba - 2</a:t>
            </a:r>
            <a:endParaRPr b="0" i="0" sz="2800" u="none" cap="none" strike="noStrike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30fbadcc0c7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263" y="171450"/>
            <a:ext cx="4181475" cy="4800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vasport.com/wp-content/uploads/2013/12/dark-gray.jpg" id="160" name="Google Shape;160;g30f52fec2f9_2_0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-16074" y="4"/>
            <a:ext cx="9176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6.fanpop.com/image/photos/34500000/Blue-Wallpaper-colors-34503103-1440-900.png" id="161" name="Google Shape;161;g30f52fec2f9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" y="195486"/>
            <a:ext cx="16201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0f52fec2f9_2_0"/>
          <p:cNvSpPr txBox="1"/>
          <p:nvPr/>
        </p:nvSpPr>
        <p:spPr>
          <a:xfrm>
            <a:off x="251525" y="267500"/>
            <a:ext cx="52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Vježba - 3</a:t>
            </a:r>
            <a:endParaRPr b="0" i="0" sz="2800" u="none" cap="none" strike="noStrike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30f52fec2f9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750" y="843550"/>
            <a:ext cx="3987640" cy="3987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g30f52fec2f9_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5738" y="843550"/>
            <a:ext cx="3485487" cy="39876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vasport.com/wp-content/uploads/2013/12/dark-gray.jpg" id="169" name="Google Shape;169;g316110d49d9_0_0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-16074" y="4"/>
            <a:ext cx="9176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6.fanpop.com/image/photos/34500000/Blue-Wallpaper-colors-34503103-1440-900.png" id="170" name="Google Shape;170;g316110d49d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" y="195486"/>
            <a:ext cx="16201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16110d49d9_0_0"/>
          <p:cNvSpPr txBox="1"/>
          <p:nvPr/>
        </p:nvSpPr>
        <p:spPr>
          <a:xfrm>
            <a:off x="251525" y="267500"/>
            <a:ext cx="52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Samostalna vježba</a:t>
            </a:r>
            <a:endParaRPr b="0" i="0" sz="2800" u="none" cap="none" strike="noStrike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316110d49d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402" y="743875"/>
            <a:ext cx="3227324" cy="38808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g316110d49d9_0_0"/>
          <p:cNvSpPr/>
          <p:nvPr/>
        </p:nvSpPr>
        <p:spPr>
          <a:xfrm>
            <a:off x="330225" y="1447125"/>
            <a:ext cx="40647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Izradite 3D model lampe - Game Ready -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Napravite joj UV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mape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avasport.com/wp-content/uploads/2013/12/dark-gray.jpg" id="178" name="Google Shape;178;g30fbadcc0c7_0_14"/>
          <p:cNvPicPr preferRelativeResize="0"/>
          <p:nvPr/>
        </p:nvPicPr>
        <p:blipFill rotWithShape="1">
          <a:blip r:embed="rId3">
            <a:alphaModFix amt="79000"/>
          </a:blip>
          <a:srcRect b="0" l="0" r="0" t="0"/>
          <a:stretch/>
        </p:blipFill>
        <p:spPr>
          <a:xfrm>
            <a:off x="-16074" y="4"/>
            <a:ext cx="91761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6.fanpop.com/image/photos/34500000/Blue-Wallpaper-colors-34503103-1440-900.png" id="179" name="Google Shape;179;g30fbadcc0c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" y="195486"/>
            <a:ext cx="16201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0fbadcc0c7_0_14"/>
          <p:cNvSpPr txBox="1"/>
          <p:nvPr/>
        </p:nvSpPr>
        <p:spPr>
          <a:xfrm>
            <a:off x="251525" y="267500"/>
            <a:ext cx="527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2CCDC"/>
                </a:solidFill>
                <a:latin typeface="Calibri"/>
                <a:ea typeface="Calibri"/>
                <a:cs typeface="Calibri"/>
                <a:sym typeface="Calibri"/>
              </a:rPr>
              <a:t>Vježba - 4</a:t>
            </a:r>
            <a:endParaRPr b="0" i="0" sz="2800" u="none" cap="none" strike="noStrike">
              <a:solidFill>
                <a:srgbClr val="92CC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0fbadcc0c7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2625" y="112350"/>
            <a:ext cx="5903551" cy="496992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2014-08-23T14:41:31Z</dcterms:created>
  <dc:creator>Toni</dc:creator>
</cp:coreProperties>
</file>